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91014" r:id="rId1"/>
    <p:sldMasterId id="2147491026" r:id="rId2"/>
  </p:sldMasterIdLst>
  <p:notesMasterIdLst>
    <p:notesMasterId r:id="rId13"/>
  </p:notesMasterIdLst>
  <p:handoutMasterIdLst>
    <p:handoutMasterId r:id="rId14"/>
  </p:handoutMasterIdLst>
  <p:sldIdLst>
    <p:sldId id="392" r:id="rId3"/>
    <p:sldId id="393" r:id="rId4"/>
    <p:sldId id="394" r:id="rId5"/>
    <p:sldId id="395" r:id="rId6"/>
    <p:sldId id="396" r:id="rId7"/>
    <p:sldId id="388" r:id="rId8"/>
    <p:sldId id="389" r:id="rId9"/>
    <p:sldId id="390" r:id="rId10"/>
    <p:sldId id="391" r:id="rId11"/>
    <p:sldId id="398" r:id="rId12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D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74" autoAdjust="0"/>
  </p:normalViewPr>
  <p:slideViewPr>
    <p:cSldViewPr>
      <p:cViewPr varScale="1">
        <p:scale>
          <a:sx n="94" d="100"/>
          <a:sy n="94" d="100"/>
        </p:scale>
        <p:origin x="131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866A084A-3A1A-4721-9701-C1D4E47580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2474" tIns="46237" rIns="92474" bIns="46237" rtlCol="0"/>
          <a:lstStyle>
            <a:lvl1pPr algn="l">
              <a:defRPr kumimoji="1" sz="1200"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1BC10AA-31F3-4F63-BA21-74E53DFAC0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2474" tIns="46237" rIns="92474" bIns="46237" rtlCol="0"/>
          <a:lstStyle>
            <a:lvl1pPr algn="r">
              <a:defRPr kumimoji="1" sz="1200"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F2900D5-0AB9-4AEB-B0F1-033E90F2F64D}" type="datetimeFigureOut">
              <a:rPr lang="ja-JP" altLang="en-US"/>
              <a:pPr>
                <a:defRPr/>
              </a:pPr>
              <a:t>2020/5/21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7846631-DAD9-495D-86CA-775CC60058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2474" tIns="46237" rIns="92474" bIns="46237" rtlCol="0" anchor="b"/>
          <a:lstStyle>
            <a:lvl1pPr algn="l">
              <a:defRPr kumimoji="1" sz="1200"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8E50E64-A491-4F5A-94E4-EE7FD625AD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2474" tIns="46237" rIns="92474" bIns="46237" numCol="1" anchor="b" anchorCtr="0" compatLnSpc="1">
            <a:prstTxWarp prst="textNoShape">
              <a:avLst/>
            </a:prstTxWarp>
          </a:bodyPr>
          <a:lstStyle>
            <a:lvl1pPr algn="r">
              <a:defRPr kumimoji="1" sz="1200"/>
            </a:lvl1pPr>
          </a:lstStyle>
          <a:p>
            <a:pPr>
              <a:defRPr/>
            </a:pPr>
            <a:fld id="{128AEB8A-7C4A-499A-89FE-9F0B78D0EE5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0ED565D-CE47-4FDB-BCF4-37E3A6A6027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74" tIns="46237" rIns="92474" bIns="4623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436FACC-CF0E-49B9-8F25-76E740B0CA3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74" tIns="46237" rIns="92474" bIns="4623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8201EABB-00E9-4C3C-B3D2-EA2122F86CD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41FF3C93-4A18-429B-A2DC-EF0F6E1185F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74" tIns="46237" rIns="92474" bIns="462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  <a:p>
            <a:pPr lvl="3"/>
            <a:r>
              <a:rPr lang="en-US" altLang="ja-JP" noProof="0"/>
              <a:t>Fourth level</a:t>
            </a:r>
          </a:p>
          <a:p>
            <a:pPr lvl="4"/>
            <a:r>
              <a:rPr lang="en-US" altLang="ja-JP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9FAE1F84-35B3-4E43-A6F7-7CACBE8417A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74" tIns="46237" rIns="92474" bIns="4623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BD82E7D0-9E26-44D0-958F-DF1E9F8F9D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74" tIns="46237" rIns="92474" bIns="462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CC3238-B071-4B63-896E-C33D61261AD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586">
            <a:extLst>
              <a:ext uri="{FF2B5EF4-FFF2-40B4-BE49-F238E27FC236}">
                <a16:creationId xmlns:a16="http://schemas.microsoft.com/office/drawing/2014/main" id="{67B84B0F-4F5E-414A-B085-EC572585E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67" tIns="46222" rIns="92467" bIns="46222"/>
          <a:lstStyle/>
          <a:p>
            <a:pPr>
              <a:spcBef>
                <a:spcPct val="0"/>
              </a:spcBef>
            </a:pPr>
            <a:endParaRPr lang="ja-JP" altLang="ja-JP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6386" name="Shape 587">
            <a:extLst>
              <a:ext uri="{FF2B5EF4-FFF2-40B4-BE49-F238E27FC236}">
                <a16:creationId xmlns:a16="http://schemas.microsoft.com/office/drawing/2014/main" id="{E088154F-0F43-446D-8E58-6149325E661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596">
            <a:extLst>
              <a:ext uri="{FF2B5EF4-FFF2-40B4-BE49-F238E27FC236}">
                <a16:creationId xmlns:a16="http://schemas.microsoft.com/office/drawing/2014/main" id="{F643C924-FE45-4E67-995F-6DFE9F471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67" tIns="46222" rIns="92467" bIns="46222"/>
          <a:lstStyle/>
          <a:p>
            <a:pPr>
              <a:spcBef>
                <a:spcPct val="0"/>
              </a:spcBef>
            </a:pPr>
            <a:endParaRPr lang="ja-JP" altLang="ja-JP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8434" name="Shape 597">
            <a:extLst>
              <a:ext uri="{FF2B5EF4-FFF2-40B4-BE49-F238E27FC236}">
                <a16:creationId xmlns:a16="http://schemas.microsoft.com/office/drawing/2014/main" id="{5DCAB933-264A-4097-8C8D-89087DDA923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lienbildplatzhalter 1">
            <a:extLst>
              <a:ext uri="{FF2B5EF4-FFF2-40B4-BE49-F238E27FC236}">
                <a16:creationId xmlns:a16="http://schemas.microsoft.com/office/drawing/2014/main" id="{6E83B5E8-2474-457A-A768-F45E193606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Notizenplatzhalter 2">
            <a:extLst>
              <a:ext uri="{FF2B5EF4-FFF2-40B4-BE49-F238E27FC236}">
                <a16:creationId xmlns:a16="http://schemas.microsoft.com/office/drawing/2014/main" id="{E65CDA70-48B8-4694-80BF-FCD0C302D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4579" name="Foliennummernplatzhalter 3">
            <a:extLst>
              <a:ext uri="{FF2B5EF4-FFF2-40B4-BE49-F238E27FC236}">
                <a16:creationId xmlns:a16="http://schemas.microsoft.com/office/drawing/2014/main" id="{170B6339-E2AD-4278-9FC3-0F3EA9AA6C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63588" indent="-2921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74750" indent="-2333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44650" indent="-2333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116138" indent="-2333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73338" indent="-233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030538" indent="-233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87738" indent="-233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944938" indent="-233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4DEA80-211D-4A2D-8FA6-922D2E0961D4}" type="slidenum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6F9499E-4944-4B1C-B8F1-36F7FE5346CA}"/>
              </a:ext>
            </a:extLst>
          </p:cNvPr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74B6E8F-EAD1-42DD-A7DE-4CB92B22A0F1}"/>
              </a:ext>
            </a:extLst>
          </p:cNvPr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CFC3254-938C-43FE-8599-FFDDF5BF7062}"/>
              </a:ext>
            </a:extLst>
          </p:cNvPr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C2F4226-BCD1-47CE-AEEE-67693F77C440}"/>
              </a:ext>
            </a:extLst>
          </p:cNvPr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10" name="日付プレースホルダー 27">
            <a:extLst>
              <a:ext uri="{FF2B5EF4-FFF2-40B4-BE49-F238E27FC236}">
                <a16:creationId xmlns:a16="http://schemas.microsoft.com/office/drawing/2014/main" id="{36E61888-4CD3-4F2E-9845-17A379A102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" name="フッター プレースホルダー 16">
            <a:extLst>
              <a:ext uri="{FF2B5EF4-FFF2-40B4-BE49-F238E27FC236}">
                <a16:creationId xmlns:a16="http://schemas.microsoft.com/office/drawing/2014/main" id="{F2F2F25D-98A1-44FA-97E2-CC7250D71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" name="スライド番号プレースホルダー 28">
            <a:extLst>
              <a:ext uri="{FF2B5EF4-FFF2-40B4-BE49-F238E27FC236}">
                <a16:creationId xmlns:a16="http://schemas.microsoft.com/office/drawing/2014/main" id="{17185075-8DC6-4926-B0B8-3B3E03ABA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fld id="{7F8F95B7-8FFF-4031-945C-81C07329A2C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742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13">
            <a:extLst>
              <a:ext uri="{FF2B5EF4-FFF2-40B4-BE49-F238E27FC236}">
                <a16:creationId xmlns:a16="http://schemas.microsoft.com/office/drawing/2014/main" id="{60743006-F47C-41C3-A9ED-79F1A00C0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2">
            <a:extLst>
              <a:ext uri="{FF2B5EF4-FFF2-40B4-BE49-F238E27FC236}">
                <a16:creationId xmlns:a16="http://schemas.microsoft.com/office/drawing/2014/main" id="{C4C44DD3-8109-4D61-8321-757A90786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22">
            <a:extLst>
              <a:ext uri="{FF2B5EF4-FFF2-40B4-BE49-F238E27FC236}">
                <a16:creationId xmlns:a16="http://schemas.microsoft.com/office/drawing/2014/main" id="{68AA8957-C460-478D-BF83-B412BF5D8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7D293-D3EA-4E69-9FC4-D84DD2DFF37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50265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コネクタ 10">
            <a:extLst>
              <a:ext uri="{FF2B5EF4-FFF2-40B4-BE49-F238E27FC236}">
                <a16:creationId xmlns:a16="http://schemas.microsoft.com/office/drawing/2014/main" id="{8FA58F29-8832-4543-90EA-B42391DD82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" name="二等辺三角形 4">
            <a:extLst>
              <a:ext uri="{FF2B5EF4-FFF2-40B4-BE49-F238E27FC236}">
                <a16:creationId xmlns:a16="http://schemas.microsoft.com/office/drawing/2014/main" id="{3209E177-454C-4246-AAF5-D1C8592B9CA7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直線コネクタ 14">
            <a:extLst>
              <a:ext uri="{FF2B5EF4-FFF2-40B4-BE49-F238E27FC236}">
                <a16:creationId xmlns:a16="http://schemas.microsoft.com/office/drawing/2014/main" id="{24D6E168-C2BA-4FA8-BF89-D95DF488F36F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B91C35CF-8260-4F80-9089-C15EA5552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5D6E1615-ED93-4523-92B6-1EC943027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836AAA2C-92B1-4DFE-B363-06112F8AA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04BE1-63A5-46A2-ADF6-D32674FB39C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3842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6F9499E-4944-4B1C-B8F1-36F7FE5346CA}"/>
              </a:ext>
            </a:extLst>
          </p:cNvPr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74B6E8F-EAD1-42DD-A7DE-4CB92B22A0F1}"/>
              </a:ext>
            </a:extLst>
          </p:cNvPr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CFC3254-938C-43FE-8599-FFDDF5BF7062}"/>
              </a:ext>
            </a:extLst>
          </p:cNvPr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C2F4226-BCD1-47CE-AEEE-67693F77C440}"/>
              </a:ext>
            </a:extLst>
          </p:cNvPr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10" name="日付プレースホルダー 27">
            <a:extLst>
              <a:ext uri="{FF2B5EF4-FFF2-40B4-BE49-F238E27FC236}">
                <a16:creationId xmlns:a16="http://schemas.microsoft.com/office/drawing/2014/main" id="{36E61888-4CD3-4F2E-9845-17A379A102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" name="フッター プレースホルダー 16">
            <a:extLst>
              <a:ext uri="{FF2B5EF4-FFF2-40B4-BE49-F238E27FC236}">
                <a16:creationId xmlns:a16="http://schemas.microsoft.com/office/drawing/2014/main" id="{F2F2F25D-98A1-44FA-97E2-CC7250D71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" name="スライド番号プレースホルダー 28">
            <a:extLst>
              <a:ext uri="{FF2B5EF4-FFF2-40B4-BE49-F238E27FC236}">
                <a16:creationId xmlns:a16="http://schemas.microsoft.com/office/drawing/2014/main" id="{17185075-8DC6-4926-B0B8-3B3E03ABA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fld id="{7F8F95B7-8FFF-4031-945C-81C07329A2C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74790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13">
            <a:extLst>
              <a:ext uri="{FF2B5EF4-FFF2-40B4-BE49-F238E27FC236}">
                <a16:creationId xmlns:a16="http://schemas.microsoft.com/office/drawing/2014/main" id="{4223938C-E951-4019-9CEF-F569D0A2C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2">
            <a:extLst>
              <a:ext uri="{FF2B5EF4-FFF2-40B4-BE49-F238E27FC236}">
                <a16:creationId xmlns:a16="http://schemas.microsoft.com/office/drawing/2014/main" id="{14780580-A593-45ED-8708-4D8E9716C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22">
            <a:extLst>
              <a:ext uri="{FF2B5EF4-FFF2-40B4-BE49-F238E27FC236}">
                <a16:creationId xmlns:a16="http://schemas.microsoft.com/office/drawing/2014/main" id="{CEC6BF8D-12F3-4EC0-96F8-004354836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C925D-74E8-46FE-8949-0D94A0F60E5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73037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6677273-46A7-4EB9-B653-74E158DA5AB0}"/>
              </a:ext>
            </a:extLst>
          </p:cNvPr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D6B8562-47C8-423C-BDC8-E726C1465AD9}"/>
              </a:ext>
            </a:extLst>
          </p:cNvPr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日付プレースホルダー 3">
            <a:extLst>
              <a:ext uri="{FF2B5EF4-FFF2-40B4-BE49-F238E27FC236}">
                <a16:creationId xmlns:a16="http://schemas.microsoft.com/office/drawing/2014/main" id="{57F5F395-11DF-4C8D-944C-DCCE539555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07CF785D-7151-4160-BDB1-401A416D8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スライド番号プレースホルダー 5">
            <a:extLst>
              <a:ext uri="{FF2B5EF4-FFF2-40B4-BE49-F238E27FC236}">
                <a16:creationId xmlns:a16="http://schemas.microsoft.com/office/drawing/2014/main" id="{4F8B7096-9413-49E8-8B20-58E2FA51E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fld id="{2754CCCA-87F9-4F39-82D3-4FF1B103832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44373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日付プレースホルダー 13">
            <a:extLst>
              <a:ext uri="{FF2B5EF4-FFF2-40B4-BE49-F238E27FC236}">
                <a16:creationId xmlns:a16="http://schemas.microsoft.com/office/drawing/2014/main" id="{59480996-FDF3-44A5-A07E-820201FD5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2">
            <a:extLst>
              <a:ext uri="{FF2B5EF4-FFF2-40B4-BE49-F238E27FC236}">
                <a16:creationId xmlns:a16="http://schemas.microsoft.com/office/drawing/2014/main" id="{C0ABB599-E736-4B67-BDBC-130B7D5AB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22">
            <a:extLst>
              <a:ext uri="{FF2B5EF4-FFF2-40B4-BE49-F238E27FC236}">
                <a16:creationId xmlns:a16="http://schemas.microsoft.com/office/drawing/2014/main" id="{1A7122A0-450F-4E26-9E7E-6D31B17A3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3A6B5-B9C2-4792-9DA0-3F3FDB63C85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44702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ー 13">
            <a:extLst>
              <a:ext uri="{FF2B5EF4-FFF2-40B4-BE49-F238E27FC236}">
                <a16:creationId xmlns:a16="http://schemas.microsoft.com/office/drawing/2014/main" id="{4AFE7738-F379-4B01-AA3C-3BDFCB1C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ー 2">
            <a:extLst>
              <a:ext uri="{FF2B5EF4-FFF2-40B4-BE49-F238E27FC236}">
                <a16:creationId xmlns:a16="http://schemas.microsoft.com/office/drawing/2014/main" id="{5E65D851-FB85-4B5B-959E-C4BB204D9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22">
            <a:extLst>
              <a:ext uri="{FF2B5EF4-FFF2-40B4-BE49-F238E27FC236}">
                <a16:creationId xmlns:a16="http://schemas.microsoft.com/office/drawing/2014/main" id="{AF4ADF8C-EF5D-42ED-91E4-44A492249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EAA28-AA3A-4BEC-A719-674EAFB7B23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25379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二等辺三角形 2">
            <a:extLst>
              <a:ext uri="{FF2B5EF4-FFF2-40B4-BE49-F238E27FC236}">
                <a16:creationId xmlns:a16="http://schemas.microsoft.com/office/drawing/2014/main" id="{BBAE9C64-79B2-4106-B104-12ACF8CDE8BA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日付プレースホルダー 2">
            <a:extLst>
              <a:ext uri="{FF2B5EF4-FFF2-40B4-BE49-F238E27FC236}">
                <a16:creationId xmlns:a16="http://schemas.microsoft.com/office/drawing/2014/main" id="{5C71650A-3166-4EFF-B65E-EAC77E1A4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3">
            <a:extLst>
              <a:ext uri="{FF2B5EF4-FFF2-40B4-BE49-F238E27FC236}">
                <a16:creationId xmlns:a16="http://schemas.microsoft.com/office/drawing/2014/main" id="{F1A0D9E3-974A-45A3-A016-7BDEB7997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4">
            <a:extLst>
              <a:ext uri="{FF2B5EF4-FFF2-40B4-BE49-F238E27FC236}">
                <a16:creationId xmlns:a16="http://schemas.microsoft.com/office/drawing/2014/main" id="{73E52496-9AF2-444D-8B58-9AB39891D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4E5F5-691D-474B-A46E-1E042C7F6F1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1553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線コネクタ 10">
            <a:extLst>
              <a:ext uri="{FF2B5EF4-FFF2-40B4-BE49-F238E27FC236}">
                <a16:creationId xmlns:a16="http://schemas.microsoft.com/office/drawing/2014/main" id="{59AF1886-8A28-43B9-B426-2A01B4DC8C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" name="二等辺三角形 2">
            <a:extLst>
              <a:ext uri="{FF2B5EF4-FFF2-40B4-BE49-F238E27FC236}">
                <a16:creationId xmlns:a16="http://schemas.microsoft.com/office/drawing/2014/main" id="{B19011DB-419F-4E29-895E-7747866556B0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日付プレースホルダー 1">
            <a:extLst>
              <a:ext uri="{FF2B5EF4-FFF2-40B4-BE49-F238E27FC236}">
                <a16:creationId xmlns:a16="http://schemas.microsoft.com/office/drawing/2014/main" id="{582CDA21-8E44-43CF-B27A-D8019C5AE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2">
            <a:extLst>
              <a:ext uri="{FF2B5EF4-FFF2-40B4-BE49-F238E27FC236}">
                <a16:creationId xmlns:a16="http://schemas.microsoft.com/office/drawing/2014/main" id="{5F0EBBB7-1B76-45F1-B1CF-998CF3443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3">
            <a:extLst>
              <a:ext uri="{FF2B5EF4-FFF2-40B4-BE49-F238E27FC236}">
                <a16:creationId xmlns:a16="http://schemas.microsoft.com/office/drawing/2014/main" id="{76C95939-2977-43D4-8CC5-AAAAAE6BC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121D5-70B3-44C3-A16A-35713C4C2B7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51829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10">
            <a:extLst>
              <a:ext uri="{FF2B5EF4-FFF2-40B4-BE49-F238E27FC236}">
                <a16:creationId xmlns:a16="http://schemas.microsoft.com/office/drawing/2014/main" id="{D10C54A4-0424-4B55-81DE-529FEC4734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直線コネクタ 11">
            <a:extLst>
              <a:ext uri="{FF2B5EF4-FFF2-40B4-BE49-F238E27FC236}">
                <a16:creationId xmlns:a16="http://schemas.microsoft.com/office/drawing/2014/main" id="{535F969A-4146-470D-98DB-1EF946F8B162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" name="二等辺三角形 6">
            <a:extLst>
              <a:ext uri="{FF2B5EF4-FFF2-40B4-BE49-F238E27FC236}">
                <a16:creationId xmlns:a16="http://schemas.microsoft.com/office/drawing/2014/main" id="{8226DEF8-A748-4347-B980-EB0DEAC246D1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コンテンツ プレースホルダー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8" name="日付プレースホルダー 4">
            <a:extLst>
              <a:ext uri="{FF2B5EF4-FFF2-40B4-BE49-F238E27FC236}">
                <a16:creationId xmlns:a16="http://schemas.microsoft.com/office/drawing/2014/main" id="{AC66C844-CCB7-42DE-B41C-A09418C46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フッター プレースホルダー 5">
            <a:extLst>
              <a:ext uri="{FF2B5EF4-FFF2-40B4-BE49-F238E27FC236}">
                <a16:creationId xmlns:a16="http://schemas.microsoft.com/office/drawing/2014/main" id="{7535D5D3-A413-4969-8A40-F05568A3C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スライド番号プレースホルダー 6">
            <a:extLst>
              <a:ext uri="{FF2B5EF4-FFF2-40B4-BE49-F238E27FC236}">
                <a16:creationId xmlns:a16="http://schemas.microsoft.com/office/drawing/2014/main" id="{7BD74457-6B4A-4DA5-8252-E4DA271B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C2D53-3B9B-4BAB-8F94-2259F576623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08160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13">
            <a:extLst>
              <a:ext uri="{FF2B5EF4-FFF2-40B4-BE49-F238E27FC236}">
                <a16:creationId xmlns:a16="http://schemas.microsoft.com/office/drawing/2014/main" id="{4223938C-E951-4019-9CEF-F569D0A2C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2">
            <a:extLst>
              <a:ext uri="{FF2B5EF4-FFF2-40B4-BE49-F238E27FC236}">
                <a16:creationId xmlns:a16="http://schemas.microsoft.com/office/drawing/2014/main" id="{14780580-A593-45ED-8708-4D8E9716C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22">
            <a:extLst>
              <a:ext uri="{FF2B5EF4-FFF2-40B4-BE49-F238E27FC236}">
                <a16:creationId xmlns:a16="http://schemas.microsoft.com/office/drawing/2014/main" id="{CEC6BF8D-12F3-4EC0-96F8-004354836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C925D-74E8-46FE-8949-0D94A0F60E5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5885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10">
            <a:extLst>
              <a:ext uri="{FF2B5EF4-FFF2-40B4-BE49-F238E27FC236}">
                <a16:creationId xmlns:a16="http://schemas.microsoft.com/office/drawing/2014/main" id="{63785D29-B0DC-41A0-8EDA-8A0B33943F0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二等辺三角形 5">
            <a:extLst>
              <a:ext uri="{FF2B5EF4-FFF2-40B4-BE49-F238E27FC236}">
                <a16:creationId xmlns:a16="http://schemas.microsoft.com/office/drawing/2014/main" id="{084710AD-0F81-4D84-84A2-C748277F7A77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EC7BB71-66E6-4BB6-AE6F-6DED6ABF0F9D}"/>
              </a:ext>
            </a:extLst>
          </p:cNvPr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日付プレースホルダー 4">
            <a:extLst>
              <a:ext uri="{FF2B5EF4-FFF2-40B4-BE49-F238E27FC236}">
                <a16:creationId xmlns:a16="http://schemas.microsoft.com/office/drawing/2014/main" id="{6CC0FC22-E91C-4511-8EBE-C0EE06CF4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フッター プレースホルダー 5">
            <a:extLst>
              <a:ext uri="{FF2B5EF4-FFF2-40B4-BE49-F238E27FC236}">
                <a16:creationId xmlns:a16="http://schemas.microsoft.com/office/drawing/2014/main" id="{967DCD1B-7F14-4318-A2E5-25E78B5F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スライド番号プレースホルダー 6">
            <a:extLst>
              <a:ext uri="{FF2B5EF4-FFF2-40B4-BE49-F238E27FC236}">
                <a16:creationId xmlns:a16="http://schemas.microsoft.com/office/drawing/2014/main" id="{C0C7F38F-045E-4A6B-9701-6E9DC63A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D954B-EA74-46EA-A2B2-DD141DFF169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1627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13">
            <a:extLst>
              <a:ext uri="{FF2B5EF4-FFF2-40B4-BE49-F238E27FC236}">
                <a16:creationId xmlns:a16="http://schemas.microsoft.com/office/drawing/2014/main" id="{60743006-F47C-41C3-A9ED-79F1A00C0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2">
            <a:extLst>
              <a:ext uri="{FF2B5EF4-FFF2-40B4-BE49-F238E27FC236}">
                <a16:creationId xmlns:a16="http://schemas.microsoft.com/office/drawing/2014/main" id="{C4C44DD3-8109-4D61-8321-757A90786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22">
            <a:extLst>
              <a:ext uri="{FF2B5EF4-FFF2-40B4-BE49-F238E27FC236}">
                <a16:creationId xmlns:a16="http://schemas.microsoft.com/office/drawing/2014/main" id="{68AA8957-C460-478D-BF83-B412BF5D8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7D293-D3EA-4E69-9FC4-D84DD2DFF37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4721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コネクタ 10">
            <a:extLst>
              <a:ext uri="{FF2B5EF4-FFF2-40B4-BE49-F238E27FC236}">
                <a16:creationId xmlns:a16="http://schemas.microsoft.com/office/drawing/2014/main" id="{8FA58F29-8832-4543-90EA-B42391DD82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" name="二等辺三角形 4">
            <a:extLst>
              <a:ext uri="{FF2B5EF4-FFF2-40B4-BE49-F238E27FC236}">
                <a16:creationId xmlns:a16="http://schemas.microsoft.com/office/drawing/2014/main" id="{3209E177-454C-4246-AAF5-D1C8592B9CA7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直線コネクタ 14">
            <a:extLst>
              <a:ext uri="{FF2B5EF4-FFF2-40B4-BE49-F238E27FC236}">
                <a16:creationId xmlns:a16="http://schemas.microsoft.com/office/drawing/2014/main" id="{24D6E168-C2BA-4FA8-BF89-D95DF488F36F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B91C35CF-8260-4F80-9089-C15EA5552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5D6E1615-ED93-4523-92B6-1EC943027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836AAA2C-92B1-4DFE-B363-06112F8AA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04BE1-63A5-46A2-ADF6-D32674FB39C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917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6677273-46A7-4EB9-B653-74E158DA5AB0}"/>
              </a:ext>
            </a:extLst>
          </p:cNvPr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D6B8562-47C8-423C-BDC8-E726C1465AD9}"/>
              </a:ext>
            </a:extLst>
          </p:cNvPr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日付プレースホルダー 3">
            <a:extLst>
              <a:ext uri="{FF2B5EF4-FFF2-40B4-BE49-F238E27FC236}">
                <a16:creationId xmlns:a16="http://schemas.microsoft.com/office/drawing/2014/main" id="{57F5F395-11DF-4C8D-944C-DCCE539555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07CF785D-7151-4160-BDB1-401A416D8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スライド番号プレースホルダー 5">
            <a:extLst>
              <a:ext uri="{FF2B5EF4-FFF2-40B4-BE49-F238E27FC236}">
                <a16:creationId xmlns:a16="http://schemas.microsoft.com/office/drawing/2014/main" id="{4F8B7096-9413-49E8-8B20-58E2FA51E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fld id="{2754CCCA-87F9-4F39-82D3-4FF1B103832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86873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日付プレースホルダー 13">
            <a:extLst>
              <a:ext uri="{FF2B5EF4-FFF2-40B4-BE49-F238E27FC236}">
                <a16:creationId xmlns:a16="http://schemas.microsoft.com/office/drawing/2014/main" id="{59480996-FDF3-44A5-A07E-820201FD5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2">
            <a:extLst>
              <a:ext uri="{FF2B5EF4-FFF2-40B4-BE49-F238E27FC236}">
                <a16:creationId xmlns:a16="http://schemas.microsoft.com/office/drawing/2014/main" id="{C0ABB599-E736-4B67-BDBC-130B7D5AB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22">
            <a:extLst>
              <a:ext uri="{FF2B5EF4-FFF2-40B4-BE49-F238E27FC236}">
                <a16:creationId xmlns:a16="http://schemas.microsoft.com/office/drawing/2014/main" id="{1A7122A0-450F-4E26-9E7E-6D31B17A3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3A6B5-B9C2-4792-9DA0-3F3FDB63C85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02554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ー 13">
            <a:extLst>
              <a:ext uri="{FF2B5EF4-FFF2-40B4-BE49-F238E27FC236}">
                <a16:creationId xmlns:a16="http://schemas.microsoft.com/office/drawing/2014/main" id="{4AFE7738-F379-4B01-AA3C-3BDFCB1C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ー 2">
            <a:extLst>
              <a:ext uri="{FF2B5EF4-FFF2-40B4-BE49-F238E27FC236}">
                <a16:creationId xmlns:a16="http://schemas.microsoft.com/office/drawing/2014/main" id="{5E65D851-FB85-4B5B-959E-C4BB204D9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22">
            <a:extLst>
              <a:ext uri="{FF2B5EF4-FFF2-40B4-BE49-F238E27FC236}">
                <a16:creationId xmlns:a16="http://schemas.microsoft.com/office/drawing/2014/main" id="{AF4ADF8C-EF5D-42ED-91E4-44A492249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EAA28-AA3A-4BEC-A719-674EAFB7B23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72275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二等辺三角形 2">
            <a:extLst>
              <a:ext uri="{FF2B5EF4-FFF2-40B4-BE49-F238E27FC236}">
                <a16:creationId xmlns:a16="http://schemas.microsoft.com/office/drawing/2014/main" id="{BBAE9C64-79B2-4106-B104-12ACF8CDE8BA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日付プレースホルダー 2">
            <a:extLst>
              <a:ext uri="{FF2B5EF4-FFF2-40B4-BE49-F238E27FC236}">
                <a16:creationId xmlns:a16="http://schemas.microsoft.com/office/drawing/2014/main" id="{5C71650A-3166-4EFF-B65E-EAC77E1A4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3">
            <a:extLst>
              <a:ext uri="{FF2B5EF4-FFF2-40B4-BE49-F238E27FC236}">
                <a16:creationId xmlns:a16="http://schemas.microsoft.com/office/drawing/2014/main" id="{F1A0D9E3-974A-45A3-A016-7BDEB7997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4">
            <a:extLst>
              <a:ext uri="{FF2B5EF4-FFF2-40B4-BE49-F238E27FC236}">
                <a16:creationId xmlns:a16="http://schemas.microsoft.com/office/drawing/2014/main" id="{73E52496-9AF2-444D-8B58-9AB39891D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4E5F5-691D-474B-A46E-1E042C7F6F1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9041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線コネクタ 10">
            <a:extLst>
              <a:ext uri="{FF2B5EF4-FFF2-40B4-BE49-F238E27FC236}">
                <a16:creationId xmlns:a16="http://schemas.microsoft.com/office/drawing/2014/main" id="{59AF1886-8A28-43B9-B426-2A01B4DC8C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" name="二等辺三角形 2">
            <a:extLst>
              <a:ext uri="{FF2B5EF4-FFF2-40B4-BE49-F238E27FC236}">
                <a16:creationId xmlns:a16="http://schemas.microsoft.com/office/drawing/2014/main" id="{B19011DB-419F-4E29-895E-7747866556B0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日付プレースホルダー 1">
            <a:extLst>
              <a:ext uri="{FF2B5EF4-FFF2-40B4-BE49-F238E27FC236}">
                <a16:creationId xmlns:a16="http://schemas.microsoft.com/office/drawing/2014/main" id="{582CDA21-8E44-43CF-B27A-D8019C5AE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2">
            <a:extLst>
              <a:ext uri="{FF2B5EF4-FFF2-40B4-BE49-F238E27FC236}">
                <a16:creationId xmlns:a16="http://schemas.microsoft.com/office/drawing/2014/main" id="{5F0EBBB7-1B76-45F1-B1CF-998CF3443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3">
            <a:extLst>
              <a:ext uri="{FF2B5EF4-FFF2-40B4-BE49-F238E27FC236}">
                <a16:creationId xmlns:a16="http://schemas.microsoft.com/office/drawing/2014/main" id="{76C95939-2977-43D4-8CC5-AAAAAE6BC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121D5-70B3-44C3-A16A-35713C4C2B7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44480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10">
            <a:extLst>
              <a:ext uri="{FF2B5EF4-FFF2-40B4-BE49-F238E27FC236}">
                <a16:creationId xmlns:a16="http://schemas.microsoft.com/office/drawing/2014/main" id="{D10C54A4-0424-4B55-81DE-529FEC4734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直線コネクタ 11">
            <a:extLst>
              <a:ext uri="{FF2B5EF4-FFF2-40B4-BE49-F238E27FC236}">
                <a16:creationId xmlns:a16="http://schemas.microsoft.com/office/drawing/2014/main" id="{535F969A-4146-470D-98DB-1EF946F8B162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" name="二等辺三角形 6">
            <a:extLst>
              <a:ext uri="{FF2B5EF4-FFF2-40B4-BE49-F238E27FC236}">
                <a16:creationId xmlns:a16="http://schemas.microsoft.com/office/drawing/2014/main" id="{8226DEF8-A748-4347-B980-EB0DEAC246D1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コンテンツ プレースホルダー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8" name="日付プレースホルダー 4">
            <a:extLst>
              <a:ext uri="{FF2B5EF4-FFF2-40B4-BE49-F238E27FC236}">
                <a16:creationId xmlns:a16="http://schemas.microsoft.com/office/drawing/2014/main" id="{AC66C844-CCB7-42DE-B41C-A09418C46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フッター プレースホルダー 5">
            <a:extLst>
              <a:ext uri="{FF2B5EF4-FFF2-40B4-BE49-F238E27FC236}">
                <a16:creationId xmlns:a16="http://schemas.microsoft.com/office/drawing/2014/main" id="{7535D5D3-A413-4969-8A40-F05568A3C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スライド番号プレースホルダー 6">
            <a:extLst>
              <a:ext uri="{FF2B5EF4-FFF2-40B4-BE49-F238E27FC236}">
                <a16:creationId xmlns:a16="http://schemas.microsoft.com/office/drawing/2014/main" id="{7BD74457-6B4A-4DA5-8252-E4DA271B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C2D53-3B9B-4BAB-8F94-2259F576623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98823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10">
            <a:extLst>
              <a:ext uri="{FF2B5EF4-FFF2-40B4-BE49-F238E27FC236}">
                <a16:creationId xmlns:a16="http://schemas.microsoft.com/office/drawing/2014/main" id="{63785D29-B0DC-41A0-8EDA-8A0B33943F0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二等辺三角形 5">
            <a:extLst>
              <a:ext uri="{FF2B5EF4-FFF2-40B4-BE49-F238E27FC236}">
                <a16:creationId xmlns:a16="http://schemas.microsoft.com/office/drawing/2014/main" id="{084710AD-0F81-4D84-84A2-C748277F7A77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EC7BB71-66E6-4BB6-AE6F-6DED6ABF0F9D}"/>
              </a:ext>
            </a:extLst>
          </p:cNvPr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日付プレースホルダー 4">
            <a:extLst>
              <a:ext uri="{FF2B5EF4-FFF2-40B4-BE49-F238E27FC236}">
                <a16:creationId xmlns:a16="http://schemas.microsoft.com/office/drawing/2014/main" id="{6CC0FC22-E91C-4511-8EBE-C0EE06CF4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フッター プレースホルダー 5">
            <a:extLst>
              <a:ext uri="{FF2B5EF4-FFF2-40B4-BE49-F238E27FC236}">
                <a16:creationId xmlns:a16="http://schemas.microsoft.com/office/drawing/2014/main" id="{967DCD1B-7F14-4318-A2E5-25E78B5F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スライド番号プレースホルダー 6">
            <a:extLst>
              <a:ext uri="{FF2B5EF4-FFF2-40B4-BE49-F238E27FC236}">
                <a16:creationId xmlns:a16="http://schemas.microsoft.com/office/drawing/2014/main" id="{C0C7F38F-045E-4A6B-9701-6E9DC63A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D954B-EA74-46EA-A2B2-DD141DFF169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77082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21">
            <a:extLst>
              <a:ext uri="{FF2B5EF4-FFF2-40B4-BE49-F238E27FC236}">
                <a16:creationId xmlns:a16="http://schemas.microsoft.com/office/drawing/2014/main" id="{1705BDE4-BBD1-4287-953C-1E8818A1F7C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12">
            <a:extLst>
              <a:ext uri="{FF2B5EF4-FFF2-40B4-BE49-F238E27FC236}">
                <a16:creationId xmlns:a16="http://schemas.microsoft.com/office/drawing/2014/main" id="{6813B564-9F19-436C-8C3E-CEA8DCD65E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4" name="日付プレースホルダー 13">
            <a:extLst>
              <a:ext uri="{FF2B5EF4-FFF2-40B4-BE49-F238E27FC236}">
                <a16:creationId xmlns:a16="http://schemas.microsoft.com/office/drawing/2014/main" id="{31B073DD-985C-461F-A4FD-D2984FE8AB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BB3475B-5D68-47D8-AFFB-262B212B9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" name="スライド番号プレースホルダー 22">
            <a:extLst>
              <a:ext uri="{FF2B5EF4-FFF2-40B4-BE49-F238E27FC236}">
                <a16:creationId xmlns:a16="http://schemas.microsoft.com/office/drawing/2014/main" id="{3E85067E-7D83-4BEF-B52C-4FE3ECF78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fld id="{30D7E7BB-EFE7-4812-904C-211917E1E717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1031" name="直線コネクタ 27">
            <a:extLst>
              <a:ext uri="{FF2B5EF4-FFF2-40B4-BE49-F238E27FC236}">
                <a16:creationId xmlns:a16="http://schemas.microsoft.com/office/drawing/2014/main" id="{F1BA1CEA-7DF3-4A86-877F-B882CA02E3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32" name="直線コネクタ 28">
            <a:extLst>
              <a:ext uri="{FF2B5EF4-FFF2-40B4-BE49-F238E27FC236}">
                <a16:creationId xmlns:a16="http://schemas.microsoft.com/office/drawing/2014/main" id="{B8B62DC2-797A-4F2E-891C-6A8A9FBF3F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" name="二等辺三角形 9">
            <a:extLst>
              <a:ext uri="{FF2B5EF4-FFF2-40B4-BE49-F238E27FC236}">
                <a16:creationId xmlns:a16="http://schemas.microsoft.com/office/drawing/2014/main" id="{BE18B732-EC68-4302-8D0D-2086F748C1AF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6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015" r:id="rId1"/>
    <p:sldLayoutId id="2147491016" r:id="rId2"/>
    <p:sldLayoutId id="2147491017" r:id="rId3"/>
    <p:sldLayoutId id="2147491018" r:id="rId4"/>
    <p:sldLayoutId id="2147491019" r:id="rId5"/>
    <p:sldLayoutId id="2147491020" r:id="rId6"/>
    <p:sldLayoutId id="2147491021" r:id="rId7"/>
    <p:sldLayoutId id="2147491022" r:id="rId8"/>
    <p:sldLayoutId id="2147491023" r:id="rId9"/>
    <p:sldLayoutId id="2147491024" r:id="rId10"/>
    <p:sldLayoutId id="214749102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anose="05000000000000000000" pitchFamily="2" charset="2"/>
        <a:buChar char="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44000">
              <a:srgbClr val="FF0000"/>
            </a:gs>
            <a:gs pos="100000">
              <a:srgbClr val="FFFF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21">
            <a:extLst>
              <a:ext uri="{FF2B5EF4-FFF2-40B4-BE49-F238E27FC236}">
                <a16:creationId xmlns:a16="http://schemas.microsoft.com/office/drawing/2014/main" id="{1705BDE4-BBD1-4287-953C-1E8818A1F7C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12">
            <a:extLst>
              <a:ext uri="{FF2B5EF4-FFF2-40B4-BE49-F238E27FC236}">
                <a16:creationId xmlns:a16="http://schemas.microsoft.com/office/drawing/2014/main" id="{6813B564-9F19-436C-8C3E-CEA8DCD65E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4" name="日付プレースホルダー 13">
            <a:extLst>
              <a:ext uri="{FF2B5EF4-FFF2-40B4-BE49-F238E27FC236}">
                <a16:creationId xmlns:a16="http://schemas.microsoft.com/office/drawing/2014/main" id="{31B073DD-985C-461F-A4FD-D2984FE8AB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BB3475B-5D68-47D8-AFFB-262B212B9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" name="スライド番号プレースホルダー 22">
            <a:extLst>
              <a:ext uri="{FF2B5EF4-FFF2-40B4-BE49-F238E27FC236}">
                <a16:creationId xmlns:a16="http://schemas.microsoft.com/office/drawing/2014/main" id="{3E85067E-7D83-4BEF-B52C-4FE3ECF78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fld id="{30D7E7BB-EFE7-4812-904C-211917E1E717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1031" name="直線コネクタ 27">
            <a:extLst>
              <a:ext uri="{FF2B5EF4-FFF2-40B4-BE49-F238E27FC236}">
                <a16:creationId xmlns:a16="http://schemas.microsoft.com/office/drawing/2014/main" id="{F1BA1CEA-7DF3-4A86-877F-B882CA02E3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32" name="直線コネクタ 28">
            <a:extLst>
              <a:ext uri="{FF2B5EF4-FFF2-40B4-BE49-F238E27FC236}">
                <a16:creationId xmlns:a16="http://schemas.microsoft.com/office/drawing/2014/main" id="{B8B62DC2-797A-4F2E-891C-6A8A9FBF3F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" name="二等辺三角形 9">
            <a:extLst>
              <a:ext uri="{FF2B5EF4-FFF2-40B4-BE49-F238E27FC236}">
                <a16:creationId xmlns:a16="http://schemas.microsoft.com/office/drawing/2014/main" id="{BE18B732-EC68-4302-8D0D-2086F748C1AF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5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027" r:id="rId1"/>
    <p:sldLayoutId id="2147491028" r:id="rId2"/>
    <p:sldLayoutId id="2147491029" r:id="rId3"/>
    <p:sldLayoutId id="2147491030" r:id="rId4"/>
    <p:sldLayoutId id="2147491031" r:id="rId5"/>
    <p:sldLayoutId id="2147491032" r:id="rId6"/>
    <p:sldLayoutId id="2147491033" r:id="rId7"/>
    <p:sldLayoutId id="2147491034" r:id="rId8"/>
    <p:sldLayoutId id="2147491035" r:id="rId9"/>
    <p:sldLayoutId id="2147491036" r:id="rId10"/>
    <p:sldLayoutId id="214749103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anose="05000000000000000000" pitchFamily="2" charset="2"/>
        <a:buChar char="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589">
            <a:extLst>
              <a:ext uri="{FF2B5EF4-FFF2-40B4-BE49-F238E27FC236}">
                <a16:creationId xmlns:a16="http://schemas.microsoft.com/office/drawing/2014/main" id="{78C6853F-72C2-42D2-AAFB-3CEC20E62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25" tIns="45700" rIns="91425" bIns="45700"/>
          <a:lstStyle/>
          <a:p>
            <a:pPr algn="ctr">
              <a:buClr>
                <a:srgbClr val="1F497D"/>
              </a:buClr>
              <a:buSzPts val="4800"/>
            </a:pPr>
            <a:r>
              <a:rPr lang="ja-JP" altLang="en-US" sz="4800">
                <a:solidFill>
                  <a:srgbClr val="1F497D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フランス語圏協定校派遣留学</a:t>
            </a:r>
            <a:endParaRPr lang="ja-JP" altLang="ja-JP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590" name="Shape 590" descr="756px-Pavillon_Louis-Jacques-Casault_-_Université_-Laval_-_Quebec_City_-_October_2007.jpg">
            <a:extLst>
              <a:ext uri="{FF2B5EF4-FFF2-40B4-BE49-F238E27FC236}">
                <a16:creationId xmlns:a16="http://schemas.microsoft.com/office/drawing/2014/main" id="{9FF888F0-7A7F-4835-973D-359CAF8FD278}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546" r="74" b="1070"/>
          <a:stretch/>
        </p:blipFill>
        <p:spPr>
          <a:xfrm>
            <a:off x="584445" y="2130127"/>
            <a:ext cx="3629794" cy="417572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effectLst>
            <a:reflection stA="38000" endPos="28000" dist="5000" dir="5400000" sy="-100000" algn="bl" rotWithShape="0"/>
          </a:effectLst>
        </p:spPr>
      </p:pic>
      <p:sp>
        <p:nvSpPr>
          <p:cNvPr id="15363" name="Shape 592">
            <a:extLst>
              <a:ext uri="{FF2B5EF4-FFF2-40B4-BE49-F238E27FC236}">
                <a16:creationId xmlns:a16="http://schemas.microsoft.com/office/drawing/2014/main" id="{2F1B8170-D653-412E-9DE4-039276EC2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68413"/>
            <a:ext cx="41862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  <a:sym typeface="Arial" panose="020B0604020202020204" pitchFamily="34" charset="0"/>
              </a:rPr>
              <a:t>ラヴァル大学</a:t>
            </a:r>
            <a:endParaRPr kumimoji="0" lang="ja-JP" altLang="ja-JP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  <a:sym typeface="Arial" panose="020B0604020202020204" pitchFamily="34" charset="0"/>
              </a:rPr>
              <a:t>（カナダ・ケベック州・ケベックシテイ）</a:t>
            </a:r>
            <a:endParaRPr kumimoji="0" lang="ja-JP" altLang="ja-JP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364" name="Shape 593">
            <a:extLst>
              <a:ext uri="{FF2B5EF4-FFF2-40B4-BE49-F238E27FC236}">
                <a16:creationId xmlns:a16="http://schemas.microsoft.com/office/drawing/2014/main" id="{C72D9328-9844-4972-903E-0EFEB1E4B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268413"/>
            <a:ext cx="3262313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  <a:sym typeface="Arial" panose="020B0604020202020204" pitchFamily="34" charset="0"/>
              </a:rPr>
              <a:t>リヨンカトリック大学</a:t>
            </a:r>
            <a:endParaRPr kumimoji="0" lang="ja-JP" altLang="ja-JP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  <a:sym typeface="Arial" panose="020B0604020202020204" pitchFamily="34" charset="0"/>
              </a:rPr>
              <a:t>（フランス・リヨン）</a:t>
            </a:r>
            <a:endParaRPr kumimoji="0" lang="ja-JP" altLang="ja-JP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365" name="Shape 594">
            <a:extLst>
              <a:ext uri="{FF2B5EF4-FFF2-40B4-BE49-F238E27FC236}">
                <a16:creationId xmlns:a16="http://schemas.microsoft.com/office/drawing/2014/main" id="{82E88C50-5436-4A00-A7C1-DEB27D00D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64653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fld id="{77009B26-FBFE-4A65-9A9D-AD37D7BA324D}" type="slidenum">
              <a:rPr kumimoji="0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  <a:sym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64653"/>
                </a:buClr>
                <a:buSzPts val="1400"/>
                <a:buFont typeface="Arial" panose="020B0604020202020204" pitchFamily="34" charset="0"/>
                <a:buNone/>
                <a:tabLst/>
                <a:defRPr/>
              </a:pPr>
              <a:t>1</a:t>
            </a:fld>
            <a:endParaRPr kumimoji="0" lang="ja-JP" altLang="ja-JP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5366" name="図 7">
            <a:extLst>
              <a:ext uri="{FF2B5EF4-FFF2-40B4-BE49-F238E27FC236}">
                <a16:creationId xmlns:a16="http://schemas.microsoft.com/office/drawing/2014/main" id="{FCAE398D-39EC-40CC-AA48-FAFF54C255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3" y="2079625"/>
            <a:ext cx="321945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タイトル 1">
            <a:extLst>
              <a:ext uri="{FF2B5EF4-FFF2-40B4-BE49-F238E27FC236}">
                <a16:creationId xmlns:a16="http://schemas.microsoft.com/office/drawing/2014/main" id="{CF38ED90-670A-4AF0-A3E1-F2F73D353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92275"/>
          </a:xfrm>
        </p:spPr>
        <p:txBody>
          <a:bodyPr/>
          <a:lstStyle/>
          <a:p>
            <a:pPr algn="ctr" eaLnBrk="1" hangingPunct="1"/>
            <a:r>
              <a:rPr lang="ja-JP" altLang="en-US" sz="450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ドイツ語圏の長期留学</a:t>
            </a:r>
            <a:br>
              <a:rPr lang="en-GB" altLang="ja-JP" sz="450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800">
                <a:solidFill>
                  <a:srgbClr val="FFFF00"/>
                </a:solidFill>
              </a:rPr>
              <a:t>に関する相談・問い合わせ</a:t>
            </a:r>
            <a:endParaRPr lang="ja-JP" altLang="en-US" sz="450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7651" name="コンテンツ プレースホルダー 2">
            <a:extLst>
              <a:ext uri="{FF2B5EF4-FFF2-40B4-BE49-F238E27FC236}">
                <a16:creationId xmlns:a16="http://schemas.microsoft.com/office/drawing/2014/main" id="{996D30B5-C057-460B-A99F-ED466B3D4F0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0825" y="1484313"/>
            <a:ext cx="8435975" cy="4968875"/>
          </a:xfrm>
        </p:spPr>
        <p:txBody>
          <a:bodyPr/>
          <a:lstStyle/>
          <a:p>
            <a:pPr marL="0" indent="0" eaLnBrk="1" hangingPunct="1">
              <a:buFont typeface="Wingdings 3" panose="05040102010807070707" pitchFamily="18" charset="2"/>
              <a:buNone/>
            </a:pPr>
            <a:br>
              <a:rPr lang="fr-FR" altLang="ja-JP" sz="5100" dirty="0">
                <a:solidFill>
                  <a:srgbClr val="00B050"/>
                </a:solidFill>
              </a:rPr>
            </a:br>
            <a:r>
              <a:rPr lang="ja-JP" altLang="en-US" sz="2800" b="1" dirty="0">
                <a:solidFill>
                  <a:srgbClr val="00B050"/>
                </a:solidFill>
              </a:rPr>
              <a:t>シュパング先生（</a:t>
            </a:r>
            <a:r>
              <a:rPr lang="en-US" altLang="ja-JP" sz="2800" b="1" dirty="0">
                <a:solidFill>
                  <a:srgbClr val="00B050"/>
                </a:solidFill>
              </a:rPr>
              <a:t>Christian</a:t>
            </a:r>
            <a:r>
              <a:rPr lang="ja-JP" altLang="en-US" sz="2800" b="1" dirty="0">
                <a:solidFill>
                  <a:srgbClr val="00B050"/>
                </a:solidFill>
              </a:rPr>
              <a:t> </a:t>
            </a:r>
            <a:r>
              <a:rPr lang="en-US" altLang="ja-JP" sz="2800" b="1" dirty="0">
                <a:solidFill>
                  <a:srgbClr val="00B050"/>
                </a:solidFill>
              </a:rPr>
              <a:t>W.</a:t>
            </a:r>
            <a:r>
              <a:rPr lang="ja-JP" altLang="en-US" sz="2800" b="1" dirty="0">
                <a:solidFill>
                  <a:srgbClr val="00B050"/>
                </a:solidFill>
              </a:rPr>
              <a:t> </a:t>
            </a:r>
            <a:r>
              <a:rPr lang="en-US" altLang="ja-JP" sz="2800" b="1" dirty="0">
                <a:solidFill>
                  <a:srgbClr val="00B050"/>
                </a:solidFill>
              </a:rPr>
              <a:t>Spang</a:t>
            </a:r>
            <a:r>
              <a:rPr lang="ja-JP" altLang="en-US" sz="2800" b="1" dirty="0">
                <a:solidFill>
                  <a:srgbClr val="00B050"/>
                </a:solidFill>
              </a:rPr>
              <a:t>）まで：</a:t>
            </a:r>
            <a:endParaRPr lang="fr-FR" altLang="ja-JP" sz="6000" b="1" dirty="0"/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de-DE" altLang="ja-JP" sz="2800" dirty="0" err="1">
                <a:solidFill>
                  <a:srgbClr val="00B050"/>
                </a:solidFill>
              </a:rPr>
              <a:t>spang</a:t>
            </a:r>
            <a:r>
              <a:rPr lang="en-US" altLang="ja-JP" sz="2800" dirty="0">
                <a:solidFill>
                  <a:srgbClr val="00B050"/>
                </a:solidFill>
              </a:rPr>
              <a:t>@ic.daito.ac.jp </a:t>
            </a:r>
            <a:r>
              <a:rPr lang="ja-JP" altLang="en-US" sz="2800" dirty="0">
                <a:solidFill>
                  <a:srgbClr val="00B050"/>
                </a:solidFill>
              </a:rPr>
              <a:t>・ </a:t>
            </a:r>
            <a:r>
              <a:rPr lang="de-DE" altLang="ja-JP" sz="2800" dirty="0">
                <a:solidFill>
                  <a:srgbClr val="00B050"/>
                </a:solidFill>
              </a:rPr>
              <a:t>chrspang@hotmail.com</a:t>
            </a:r>
            <a:endParaRPr lang="en-US" altLang="ja-JP" sz="2800" dirty="0">
              <a:solidFill>
                <a:srgbClr val="00B050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7F42F25-E141-41AD-9880-5EF5DAD1F3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1" y="4257836"/>
            <a:ext cx="2363755" cy="177281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9" name="Picture 21" descr="C:\Users\Hugo\Desktop\図1.png">
            <a:extLst>
              <a:ext uri="{FF2B5EF4-FFF2-40B4-BE49-F238E27FC236}">
                <a16:creationId xmlns:a16="http://schemas.microsoft.com/office/drawing/2014/main" id="{69597687-3C34-43B8-B49E-BE5B09DBB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4282" y="3356992"/>
            <a:ext cx="5226964" cy="336893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B66F6A4-84EE-487C-BDF1-60565F7AD4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2078" y="2132856"/>
            <a:ext cx="1721996" cy="1872208"/>
          </a:xfrm>
          <a:prstGeom prst="rect">
            <a:avLst/>
          </a:prstGeom>
          <a:effectLst>
            <a:softEdge rad="381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599">
            <a:extLst>
              <a:ext uri="{FF2B5EF4-FFF2-40B4-BE49-F238E27FC236}">
                <a16:creationId xmlns:a16="http://schemas.microsoft.com/office/drawing/2014/main" id="{7C16D9A1-5F84-40F8-B433-B06DCC30E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25" tIns="45700" rIns="91425" bIns="45700"/>
          <a:lstStyle/>
          <a:p>
            <a:pPr>
              <a:buClr>
                <a:srgbClr val="1F497D"/>
              </a:buClr>
              <a:buSzPts val="4800"/>
            </a:pPr>
            <a:r>
              <a:rPr lang="ja-JP" altLang="en-US" sz="4800">
                <a:solidFill>
                  <a:srgbClr val="1F497D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フランス語圏協定校派遣留学</a:t>
            </a:r>
            <a:endParaRPr lang="ja-JP" altLang="ja-JP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7410" name="Shape 600">
            <a:extLst>
              <a:ext uri="{FF2B5EF4-FFF2-40B4-BE49-F238E27FC236}">
                <a16:creationId xmlns:a16="http://schemas.microsoft.com/office/drawing/2014/main" id="{A0168A53-C134-4ED6-9092-FCE29585F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37125"/>
          </a:xfrm>
        </p:spPr>
        <p:txBody>
          <a:bodyPr lIns="91425" tIns="45700" rIns="91425" bIns="45700"/>
          <a:lstStyle/>
          <a:p>
            <a:pPr indent="-146050">
              <a:spcBef>
                <a:spcPct val="0"/>
              </a:spcBef>
              <a:buSzPts val="2000"/>
              <a:buFont typeface="Noto Sans Symbols"/>
              <a:buNone/>
            </a:pPr>
            <a:endParaRPr lang="ja-JP" altLang="ja-JP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aphicFrame>
        <p:nvGraphicFramePr>
          <p:cNvPr id="601" name="Shape 601">
            <a:extLst>
              <a:ext uri="{FF2B5EF4-FFF2-40B4-BE49-F238E27FC236}">
                <a16:creationId xmlns:a16="http://schemas.microsoft.com/office/drawing/2014/main" id="{824604FB-046A-4C3D-BC03-CB4B678E976D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268413"/>
          <a:ext cx="8218488" cy="5100648"/>
        </p:xfrm>
        <a:graphic>
          <a:graphicData uri="http://schemas.openxmlformats.org/drawingml/2006/table">
            <a:tbl>
              <a:tblPr/>
              <a:tblGrid>
                <a:gridCol w="2052638">
                  <a:extLst>
                    <a:ext uri="{9D8B030D-6E8A-4147-A177-3AD203B41FA5}">
                      <a16:colId xmlns:a16="http://schemas.microsoft.com/office/drawing/2014/main" val="497653940"/>
                    </a:ext>
                  </a:extLst>
                </a:gridCol>
                <a:gridCol w="1370012">
                  <a:extLst>
                    <a:ext uri="{9D8B030D-6E8A-4147-A177-3AD203B41FA5}">
                      <a16:colId xmlns:a16="http://schemas.microsoft.com/office/drawing/2014/main" val="1053470977"/>
                    </a:ext>
                  </a:extLst>
                </a:gridCol>
                <a:gridCol w="4795838">
                  <a:extLst>
                    <a:ext uri="{9D8B030D-6E8A-4147-A177-3AD203B41FA5}">
                      <a16:colId xmlns:a16="http://schemas.microsoft.com/office/drawing/2014/main" val="2891799309"/>
                    </a:ext>
                  </a:extLst>
                </a:gridCol>
              </a:tblGrid>
              <a:tr h="48736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800"/>
                        <a:buFont typeface="Cabin"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bin"/>
                          <a:ea typeface="Cabin"/>
                          <a:cs typeface="Cabin"/>
                          <a:sym typeface="Cabin"/>
                        </a:rPr>
                        <a:t>協定校</a:t>
                      </a:r>
                      <a:endParaRPr kumimoji="1" lang="ja-JP" altLang="ja-JP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25" marR="91425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800"/>
                        <a:buFont typeface="Cabin"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bin"/>
                          <a:ea typeface="Cabin"/>
                          <a:cs typeface="Cabin"/>
                          <a:sym typeface="Cabin"/>
                        </a:rPr>
                        <a:t>出発時期</a:t>
                      </a:r>
                      <a:endParaRPr kumimoji="1" lang="ja-JP" altLang="ja-JP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25" marR="91425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800"/>
                        <a:buFont typeface="Cabin"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bin"/>
                          <a:ea typeface="Cabin"/>
                          <a:cs typeface="Cabin"/>
                          <a:sym typeface="Cabin"/>
                        </a:rPr>
                        <a:t>費用、応募書類提出先等</a:t>
                      </a:r>
                      <a:endParaRPr kumimoji="1" lang="ja-JP" altLang="ja-JP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25" marR="91425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9418"/>
                  </a:ext>
                </a:extLst>
              </a:tr>
              <a:tr h="22860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Cabin"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bin"/>
                          <a:ea typeface="Cabin"/>
                          <a:cs typeface="Cabin"/>
                          <a:sym typeface="Cabin"/>
                        </a:rPr>
                        <a:t>ラヴァル大学</a:t>
                      </a:r>
                      <a:endParaRPr kumimoji="1" lang="ja-JP" altLang="ja-JP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ＭＳ Ｐゴシック" panose="020B0600070205080204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Cabin"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bin"/>
                          <a:ea typeface="Cabin"/>
                          <a:cs typeface="Cabin"/>
                          <a:sym typeface="Cabin"/>
                        </a:rPr>
                        <a:t>（カナダ・ケベック）</a:t>
                      </a:r>
                      <a:endParaRPr kumimoji="1" lang="ja-JP" altLang="ja-JP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ＭＳ Ｐゴシック" panose="020B0600070205080204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Cabin"/>
                        <a:buNone/>
                        <a:tabLst/>
                      </a:pPr>
                      <a:endParaRPr kumimoji="1" lang="ja-JP" altLang="ja-JP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Cabin"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bin"/>
                          <a:ea typeface="Cabin"/>
                          <a:cs typeface="Cabin"/>
                          <a:sym typeface="Cabin"/>
                        </a:rPr>
                        <a:t>２名まで派遣</a:t>
                      </a:r>
                      <a:endParaRPr kumimoji="1" lang="ja-JP" altLang="ja-JP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25" marR="91425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Cabin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bin"/>
                          <a:ea typeface="Cabin"/>
                          <a:cs typeface="Cabin"/>
                          <a:sym typeface="Cabin"/>
                        </a:rPr>
                        <a:t>2021</a:t>
                      </a: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bin"/>
                          <a:ea typeface="Cabin"/>
                          <a:cs typeface="Cabin"/>
                          <a:sym typeface="Cabin"/>
                        </a:rPr>
                        <a:t>年</a:t>
                      </a:r>
                      <a:endParaRPr kumimoji="1" lang="ja-JP" altLang="ja-JP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ＭＳ Ｐゴシック" panose="020B0600070205080204" pitchFamily="50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Cabin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bin"/>
                          <a:ea typeface="Cabin"/>
                          <a:cs typeface="Cabin"/>
                          <a:sym typeface="Cabin"/>
                        </a:rPr>
                        <a:t>8</a:t>
                      </a: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bin"/>
                          <a:ea typeface="Cabin"/>
                          <a:cs typeface="Cabin"/>
                          <a:sym typeface="Cabin"/>
                        </a:rPr>
                        <a:t>月出発</a:t>
                      </a:r>
                      <a:endParaRPr kumimoji="1" lang="ja-JP" altLang="ja-JP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25" marR="91425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Cabin"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bin"/>
                          <a:ea typeface="Cabin"/>
                          <a:cs typeface="Cabin"/>
                          <a:sym typeface="Cabin"/>
                        </a:rPr>
                        <a:t>語学学校含む授業料免除（登録費年間約１２万円 </a:t>
                      </a: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bin"/>
                          <a:ea typeface="Cabin"/>
                          <a:cs typeface="Cabin"/>
                          <a:sym typeface="Cabin"/>
                        </a:rPr>
                        <a:t>; </a:t>
                      </a: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bin"/>
                          <a:ea typeface="Cabin"/>
                          <a:cs typeface="Cabin"/>
                          <a:sym typeface="Cabin"/>
                        </a:rPr>
                        <a:t>健康保険年間約５万円  ）</a:t>
                      </a:r>
                      <a:endParaRPr kumimoji="1" lang="ja-JP" altLang="ja-JP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ＭＳ Ｐゴシック" panose="020B0600070205080204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Cabin"/>
                        <a:buNone/>
                        <a:tabLst/>
                      </a:pPr>
                      <a:endParaRPr kumimoji="1" lang="ja-JP" altLang="ja-JP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Cabin"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bin"/>
                          <a:ea typeface="Cabin"/>
                          <a:cs typeface="Cabin"/>
                          <a:sym typeface="Cabin"/>
                        </a:rPr>
                        <a:t>＊応募締切：</a:t>
                      </a: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bin"/>
                          <a:ea typeface="Cabin"/>
                          <a:cs typeface="Cabin"/>
                          <a:sym typeface="Cabin"/>
                        </a:rPr>
                        <a:t>2020/7/22</a:t>
                      </a: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bin"/>
                          <a:ea typeface="Cabin"/>
                          <a:cs typeface="Cabin"/>
                          <a:sym typeface="Cabin"/>
                        </a:rPr>
                        <a:t>（水）；選考試験：</a:t>
                      </a: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bin"/>
                          <a:ea typeface="Cabin"/>
                          <a:cs typeface="Cabin"/>
                          <a:sym typeface="Cabin"/>
                        </a:rPr>
                        <a:t>2020/9/29</a:t>
                      </a: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bin"/>
                          <a:ea typeface="Cabin"/>
                          <a:cs typeface="Cabin"/>
                          <a:sym typeface="Cabin"/>
                        </a:rPr>
                        <a:t>（火）</a:t>
                      </a:r>
                      <a:endParaRPr kumimoji="1" lang="ja-JP" altLang="ja-JP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ＭＳ Ｐゴシック" panose="020B0600070205080204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Cabin"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bin"/>
                          <a:ea typeface="Cabin"/>
                          <a:cs typeface="Cabin"/>
                          <a:sym typeface="Cabin"/>
                        </a:rPr>
                        <a:t>＊応募書類提出先：</a:t>
                      </a:r>
                      <a:endParaRPr kumimoji="1" lang="ja-JP" altLang="ja-JP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ＭＳ Ｐゴシック" panose="020B0600070205080204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Cabin"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bin"/>
                          <a:ea typeface="Cabin"/>
                          <a:cs typeface="Cabin"/>
                          <a:sym typeface="Cabin"/>
                        </a:rPr>
                        <a:t>　　　　　　英語学科留学相談室（板橋）</a:t>
                      </a:r>
                      <a:endParaRPr kumimoji="1" lang="ja-JP" altLang="ja-JP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ＭＳ Ｐゴシック" panose="020B0600070205080204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Cabin"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bin"/>
                          <a:ea typeface="Cabin"/>
                          <a:cs typeface="Cabin"/>
                          <a:sym typeface="Cabin"/>
                        </a:rPr>
                        <a:t>　　　　　　または東松山教務事務室</a:t>
                      </a:r>
                      <a:endParaRPr kumimoji="1" lang="ja-JP" altLang="ja-JP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25" marR="91425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176503"/>
                  </a:ext>
                </a:extLst>
              </a:tr>
              <a:tr h="232727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Cabin"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bin"/>
                          <a:ea typeface="Cabin"/>
                          <a:cs typeface="Cabin"/>
                          <a:sym typeface="Cabin"/>
                        </a:rPr>
                        <a:t>リヨンカトリック大学</a:t>
                      </a:r>
                      <a:endParaRPr kumimoji="1" lang="ja-JP" altLang="ja-JP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ＭＳ Ｐゴシック" panose="020B0600070205080204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Cabin"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bin"/>
                          <a:ea typeface="Cabin"/>
                          <a:cs typeface="Cabin"/>
                          <a:sym typeface="Cabin"/>
                        </a:rPr>
                        <a:t>（フランス・リヨン）</a:t>
                      </a:r>
                      <a:endParaRPr kumimoji="1" lang="ja-JP" altLang="ja-JP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ＭＳ Ｐゴシック" panose="020B0600070205080204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Cabin"/>
                        <a:buNone/>
                        <a:tabLst/>
                      </a:pPr>
                      <a:endParaRPr kumimoji="1" lang="ja-JP" altLang="ja-JP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Cabin"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bin"/>
                          <a:ea typeface="Cabin"/>
                          <a:cs typeface="Cabin"/>
                          <a:sym typeface="Cabin"/>
                        </a:rPr>
                        <a:t>１名派遣</a:t>
                      </a:r>
                      <a:endParaRPr kumimoji="1" lang="ja-JP" altLang="ja-JP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ＭＳ Ｐゴシック" panose="020B0600070205080204" pitchFamily="50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Cabin"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bin"/>
                          <a:ea typeface="Cabin"/>
                          <a:cs typeface="Cabin"/>
                          <a:sym typeface="Cabin"/>
                        </a:rPr>
                        <a:t>（私費留学若干名）</a:t>
                      </a:r>
                      <a:endParaRPr kumimoji="1" lang="ja-JP" altLang="ja-JP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25" marR="91425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Cabin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bin"/>
                          <a:ea typeface="Cabin"/>
                          <a:cs typeface="Cabin"/>
                          <a:sym typeface="Cabin"/>
                        </a:rPr>
                        <a:t>2022</a:t>
                      </a: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bin"/>
                          <a:ea typeface="Cabin"/>
                          <a:cs typeface="Cabin"/>
                          <a:sym typeface="Cabin"/>
                        </a:rPr>
                        <a:t>年</a:t>
                      </a:r>
                      <a:endParaRPr kumimoji="1" lang="ja-JP" altLang="ja-JP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ＭＳ Ｐゴシック" panose="020B0600070205080204" pitchFamily="50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Cabin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bin"/>
                          <a:ea typeface="Cabin"/>
                          <a:cs typeface="Cabin"/>
                          <a:sym typeface="Cabin"/>
                        </a:rPr>
                        <a:t>1</a:t>
                      </a: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bin"/>
                          <a:ea typeface="Cabin"/>
                          <a:cs typeface="Cabin"/>
                          <a:sym typeface="Cabin"/>
                        </a:rPr>
                        <a:t>月出発</a:t>
                      </a:r>
                      <a:endParaRPr kumimoji="1" lang="ja-JP" altLang="ja-JP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25" marR="91425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Cabin"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bin"/>
                          <a:ea typeface="Cabin"/>
                          <a:cs typeface="Cabin"/>
                          <a:sym typeface="Cabin"/>
                        </a:rPr>
                        <a:t>語学学校授業料 年間約</a:t>
                      </a: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bin"/>
                          <a:ea typeface="Cabin"/>
                          <a:cs typeface="Cabin"/>
                          <a:sym typeface="Cabin"/>
                        </a:rPr>
                        <a:t>50</a:t>
                      </a: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bin"/>
                          <a:ea typeface="Cabin"/>
                          <a:cs typeface="Cabin"/>
                          <a:sym typeface="Cabin"/>
                        </a:rPr>
                        <a:t>万円</a:t>
                      </a:r>
                      <a:endParaRPr kumimoji="1" lang="ja-JP" altLang="ja-JP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ＭＳ Ｐゴシック" panose="020B0600070205080204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Cabin"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bin"/>
                          <a:ea typeface="Cabin"/>
                          <a:cs typeface="Cabin"/>
                          <a:sym typeface="Cabin"/>
                        </a:rPr>
                        <a:t>国際交流センター奨学金 月額３万円支給</a:t>
                      </a:r>
                      <a:endParaRPr kumimoji="1" lang="ja-JP" altLang="ja-JP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ＭＳ Ｐゴシック" panose="020B0600070205080204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Cabin"/>
                        <a:buNone/>
                        <a:tabLst/>
                      </a:pPr>
                      <a:endParaRPr kumimoji="1" lang="ja-JP" altLang="ja-JP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Cabin"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bin"/>
                          <a:ea typeface="Cabin"/>
                          <a:cs typeface="Cabin"/>
                          <a:sym typeface="Cabin"/>
                        </a:rPr>
                        <a:t>＊応募締切：</a:t>
                      </a: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bin"/>
                          <a:ea typeface="Cabin"/>
                          <a:cs typeface="Cabin"/>
                          <a:sym typeface="Cabin"/>
                        </a:rPr>
                        <a:t>2020/7/22</a:t>
                      </a: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bin"/>
                          <a:ea typeface="Cabin"/>
                          <a:cs typeface="Cabin"/>
                          <a:sym typeface="Cabin"/>
                        </a:rPr>
                        <a:t>（水）；選考試験：</a:t>
                      </a: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bin"/>
                          <a:ea typeface="Cabin"/>
                          <a:cs typeface="Cabin"/>
                          <a:sym typeface="Cabin"/>
                        </a:rPr>
                        <a:t>2020/9/29</a:t>
                      </a: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bin"/>
                          <a:ea typeface="Cabin"/>
                          <a:cs typeface="Cabin"/>
                          <a:sym typeface="Cabin"/>
                        </a:rPr>
                        <a:t>（火）</a:t>
                      </a:r>
                      <a:endParaRPr kumimoji="1" lang="ja-JP" altLang="ja-JP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ＭＳ Ｐゴシック" panose="020B0600070205080204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Cabin"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bin"/>
                          <a:ea typeface="Cabin"/>
                          <a:cs typeface="Cabin"/>
                          <a:sym typeface="Cabin"/>
                        </a:rPr>
                        <a:t>＊応募書類配布および提出先：</a:t>
                      </a:r>
                      <a:endParaRPr kumimoji="1" lang="ja-JP" altLang="ja-JP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ＭＳ Ｐゴシック" panose="020B0600070205080204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Cabin"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bin"/>
                          <a:ea typeface="Cabin"/>
                          <a:cs typeface="Cabin"/>
                          <a:sym typeface="Cabin"/>
                        </a:rPr>
                        <a:t>　　　　　　　国際交流センター</a:t>
                      </a:r>
                      <a:endParaRPr kumimoji="1" lang="ja-JP" altLang="ja-JP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ＭＳ Ｐゴシック" panose="020B0600070205080204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Cabin"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bin"/>
                          <a:ea typeface="Cabin"/>
                          <a:cs typeface="Cabin"/>
                          <a:sym typeface="Cabin"/>
                        </a:rPr>
                        <a:t>　　　　　　　（板橋または東松山分室）　　　　　　　　　</a:t>
                      </a:r>
                      <a:endParaRPr kumimoji="1" lang="ja-JP" altLang="ja-JP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25" marR="91425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461318"/>
                  </a:ext>
                </a:extLst>
              </a:tr>
            </a:tbl>
          </a:graphicData>
        </a:graphic>
      </p:graphicFrame>
      <p:sp>
        <p:nvSpPr>
          <p:cNvPr id="17429" name="Shape 602">
            <a:extLst>
              <a:ext uri="{FF2B5EF4-FFF2-40B4-BE49-F238E27FC236}">
                <a16:creationId xmlns:a16="http://schemas.microsoft.com/office/drawing/2014/main" id="{76896A97-E200-4D1C-982A-ED6BC78E1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64653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fld id="{08EA2002-B108-415F-99B8-3FABA87CA90A}" type="slidenum">
              <a:rPr kumimoji="0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  <a:sym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64653"/>
                </a:buClr>
                <a:buSzPts val="1400"/>
                <a:buFont typeface="Arial" panose="020B0604020202020204" pitchFamily="34" charset="0"/>
                <a:buNone/>
                <a:tabLst/>
                <a:defRPr/>
              </a:pPr>
              <a:t>2</a:t>
            </a:fld>
            <a:endParaRPr kumimoji="0" lang="ja-JP" altLang="ja-JP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タイトル 1">
            <a:extLst>
              <a:ext uri="{FF2B5EF4-FFF2-40B4-BE49-F238E27FC236}">
                <a16:creationId xmlns:a16="http://schemas.microsoft.com/office/drawing/2014/main" id="{EA2546D4-AFEC-4A32-8E97-B9A42ECA6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45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フランス語圏私費留学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44B17AE-1E00-4D92-BDF8-994EEBBC5FD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37150"/>
          </a:xfrm>
        </p:spPr>
        <p:txBody>
          <a:bodyPr>
            <a:normAutofit/>
          </a:bodyPr>
          <a:lstStyle/>
          <a:p>
            <a:pPr>
              <a:buFont typeface="Wingdings 3" charset="2"/>
              <a:buChar char=""/>
              <a:defRPr/>
            </a:pPr>
            <a:r>
              <a:rPr lang="ja-JP" altLang="en-US" sz="2000" dirty="0"/>
              <a:t>（フランス北部）</a:t>
            </a:r>
            <a:r>
              <a:rPr lang="ja-JP" altLang="en-US" sz="2000" b="1" dirty="0">
                <a:latin typeface="+mn-ea"/>
              </a:rPr>
              <a:t>リール大学</a:t>
            </a:r>
            <a:r>
              <a:rPr lang="en-US" altLang="ja-JP" sz="2000" b="1" dirty="0">
                <a:latin typeface="+mn-ea"/>
              </a:rPr>
              <a:t>           </a:t>
            </a:r>
            <a:r>
              <a:rPr lang="ja-JP" altLang="en-US" sz="2000" dirty="0"/>
              <a:t>（フランス西部）</a:t>
            </a:r>
            <a:r>
              <a:rPr lang="ja-JP" altLang="en-US" sz="2000" b="1" dirty="0">
                <a:latin typeface="+mn-ea"/>
              </a:rPr>
              <a:t>アンジェ・カトリック大学</a:t>
            </a:r>
            <a:r>
              <a:rPr lang="en-US" altLang="ja-JP" sz="2000" b="1" dirty="0">
                <a:latin typeface="+mn-ea"/>
              </a:rPr>
              <a:t> </a:t>
            </a:r>
            <a:endParaRPr lang="ja-JP" altLang="en-US" sz="2000" b="1" dirty="0">
              <a:latin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altLang="ja-JP" sz="2700" dirty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19459" name="スライド番号プレースホルダー 3">
            <a:extLst>
              <a:ext uri="{FF2B5EF4-FFF2-40B4-BE49-F238E27FC236}">
                <a16:creationId xmlns:a16="http://schemas.microsoft.com/office/drawing/2014/main" id="{4FAF1B3D-F33A-4CF0-850C-8E56F24DC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064FF4-4335-4B17-888A-E1E4774DEDA9}" type="slidenum">
              <a:rPr kumimoji="0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9460" name="Image 3">
            <a:extLst>
              <a:ext uri="{FF2B5EF4-FFF2-40B4-BE49-F238E27FC236}">
                <a16:creationId xmlns:a16="http://schemas.microsoft.com/office/drawing/2014/main" id="{8377F3A0-27F2-4A0B-9EF8-AC3FAB6CF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62388"/>
            <a:ext cx="372745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Image 4">
            <a:extLst>
              <a:ext uri="{FF2B5EF4-FFF2-40B4-BE49-F238E27FC236}">
                <a16:creationId xmlns:a16="http://schemas.microsoft.com/office/drawing/2014/main" id="{8001AE6E-59FE-40AA-B6AD-7EF0C8FBA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765300"/>
            <a:ext cx="3646487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Image 5">
            <a:extLst>
              <a:ext uri="{FF2B5EF4-FFF2-40B4-BE49-F238E27FC236}">
                <a16:creationId xmlns:a16="http://schemas.microsoft.com/office/drawing/2014/main" id="{9FC7E0F7-49E2-4B10-8296-6900953CAD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1798638"/>
            <a:ext cx="3203575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Image 6">
            <a:extLst>
              <a:ext uri="{FF2B5EF4-FFF2-40B4-BE49-F238E27FC236}">
                <a16:creationId xmlns:a16="http://schemas.microsoft.com/office/drawing/2014/main" id="{79E1B917-1A0A-4353-9475-261244AD88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246563"/>
            <a:ext cx="37433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タイトル 1">
            <a:extLst>
              <a:ext uri="{FF2B5EF4-FFF2-40B4-BE49-F238E27FC236}">
                <a16:creationId xmlns:a16="http://schemas.microsoft.com/office/drawing/2014/main" id="{36CBC64B-8AA6-4AD9-AAD7-534B84BC2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45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フランス語圏私費留学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AC5AC2A-0BBD-4A32-BF96-2BF10EC17F2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33988"/>
          </a:xfrm>
        </p:spPr>
        <p:txBody>
          <a:bodyPr>
            <a:normAutofit fontScale="3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ja-JP" altLang="en-US" sz="9800" b="1" dirty="0">
                <a:latin typeface="+mn-ea"/>
              </a:rPr>
              <a:t>１．リール大学</a:t>
            </a:r>
            <a:r>
              <a:rPr lang="en-US" altLang="ja-JP" sz="9800" b="1" dirty="0">
                <a:latin typeface="+mn-ea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br>
              <a:rPr lang="fr-FR" altLang="ja-JP" sz="5100" dirty="0"/>
            </a:br>
            <a:r>
              <a:rPr lang="ja-JP" altLang="en-US" sz="6000" dirty="0"/>
              <a:t>期間</a:t>
            </a:r>
            <a:r>
              <a:rPr lang="ja-JP" altLang="en-US" sz="6000" dirty="0">
                <a:latin typeface="+mn-ea"/>
              </a:rPr>
              <a:t>： </a:t>
            </a:r>
            <a:r>
              <a:rPr lang="en-US" altLang="ja-JP" sz="6000" dirty="0">
                <a:solidFill>
                  <a:srgbClr val="000000"/>
                </a:solidFill>
                <a:latin typeface="+mn-ea"/>
                <a:cs typeface="Cabin"/>
                <a:sym typeface="Cabin"/>
              </a:rPr>
              <a:t>2021</a:t>
            </a:r>
            <a:r>
              <a:rPr lang="ja-JP" altLang="en-US" sz="6000" dirty="0">
                <a:solidFill>
                  <a:srgbClr val="000000"/>
                </a:solidFill>
                <a:latin typeface="+mn-ea"/>
                <a:cs typeface="Cabin"/>
                <a:sym typeface="Cabin"/>
              </a:rPr>
              <a:t>年</a:t>
            </a:r>
            <a:r>
              <a:rPr lang="ja-JP" altLang="en-US" sz="6000" dirty="0">
                <a:latin typeface="+mn-ea"/>
              </a:rPr>
              <a:t>２月</a:t>
            </a:r>
            <a:r>
              <a:rPr lang="en-US" altLang="ja-JP" sz="6000" dirty="0">
                <a:latin typeface="+mn-ea"/>
              </a:rPr>
              <a:t>〜 </a:t>
            </a:r>
            <a:r>
              <a:rPr lang="en-US" altLang="ja-JP" sz="6000" dirty="0">
                <a:solidFill>
                  <a:srgbClr val="000000"/>
                </a:solidFill>
                <a:latin typeface="+mn-ea"/>
                <a:cs typeface="Cabin"/>
                <a:sym typeface="Cabin"/>
              </a:rPr>
              <a:t>2021</a:t>
            </a:r>
            <a:r>
              <a:rPr lang="ja-JP" altLang="en-US" sz="6000" dirty="0">
                <a:solidFill>
                  <a:srgbClr val="000000"/>
                </a:solidFill>
                <a:latin typeface="+mn-ea"/>
                <a:cs typeface="Cabin"/>
                <a:sym typeface="Cabin"/>
              </a:rPr>
              <a:t>年</a:t>
            </a:r>
            <a:r>
              <a:rPr lang="ja-JP" altLang="en-US" sz="6000" dirty="0">
                <a:latin typeface="+mn-ea"/>
              </a:rPr>
              <a:t>６月</a:t>
            </a:r>
            <a:r>
              <a:rPr lang="en-US" altLang="ja-JP" sz="6000" dirty="0">
                <a:latin typeface="+mn-ea"/>
              </a:rPr>
              <a:t> </a:t>
            </a:r>
            <a:r>
              <a:rPr lang="fr-FR" altLang="ja-JP" sz="6000" dirty="0">
                <a:latin typeface="+mn-ea"/>
              </a:rPr>
              <a:t>OR  </a:t>
            </a:r>
            <a:r>
              <a:rPr lang="en-US" altLang="ja-JP" sz="6000" dirty="0">
                <a:solidFill>
                  <a:srgbClr val="000000"/>
                </a:solidFill>
                <a:latin typeface="+mn-ea"/>
                <a:cs typeface="Cabin"/>
                <a:sym typeface="Cabin"/>
              </a:rPr>
              <a:t>2021</a:t>
            </a:r>
            <a:r>
              <a:rPr lang="ja-JP" altLang="en-US" sz="6000" dirty="0">
                <a:solidFill>
                  <a:srgbClr val="000000"/>
                </a:solidFill>
                <a:latin typeface="+mn-ea"/>
                <a:cs typeface="Cabin"/>
                <a:sym typeface="Cabin"/>
              </a:rPr>
              <a:t>年</a:t>
            </a:r>
            <a:r>
              <a:rPr lang="ja-JP" altLang="en-US" sz="6000" dirty="0">
                <a:latin typeface="+mn-ea"/>
              </a:rPr>
              <a:t>９月</a:t>
            </a:r>
            <a:r>
              <a:rPr lang="en-US" altLang="ja-JP" sz="6000" dirty="0">
                <a:latin typeface="+mn-ea"/>
              </a:rPr>
              <a:t>〜 </a:t>
            </a:r>
            <a:r>
              <a:rPr lang="en-US" altLang="ja-JP" sz="6000" dirty="0">
                <a:solidFill>
                  <a:srgbClr val="000000"/>
                </a:solidFill>
                <a:latin typeface="+mn-ea"/>
                <a:cs typeface="Cabin"/>
                <a:sym typeface="Cabin"/>
              </a:rPr>
              <a:t>2022</a:t>
            </a:r>
            <a:r>
              <a:rPr lang="ja-JP" altLang="en-US" sz="6000" dirty="0">
                <a:solidFill>
                  <a:srgbClr val="000000"/>
                </a:solidFill>
                <a:latin typeface="+mn-ea"/>
                <a:cs typeface="Cabin"/>
                <a:sym typeface="Cabin"/>
              </a:rPr>
              <a:t>年</a:t>
            </a:r>
            <a:r>
              <a:rPr lang="ja-JP" altLang="en-US" sz="6000" dirty="0">
                <a:latin typeface="+mn-ea"/>
              </a:rPr>
              <a:t>１月</a:t>
            </a:r>
            <a:r>
              <a:rPr lang="en-US" altLang="ja-JP" sz="6000" dirty="0">
                <a:latin typeface="+mn-ea"/>
              </a:rPr>
              <a:t> </a:t>
            </a:r>
            <a:br>
              <a:rPr lang="en-US" altLang="ja-JP" sz="6000" dirty="0"/>
            </a:br>
            <a:r>
              <a:rPr lang="ja-JP" altLang="en-US" sz="6000" dirty="0"/>
              <a:t>学費：</a:t>
            </a:r>
            <a:r>
              <a:rPr lang="en-US" altLang="ja-JP" sz="6000" dirty="0"/>
              <a:t> </a:t>
            </a:r>
            <a:r>
              <a:rPr lang="ja-JP" altLang="en-US" sz="60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約</a:t>
            </a:r>
            <a:r>
              <a:rPr lang="ja-JP" altLang="en-US" sz="6000" dirty="0"/>
              <a:t>１９万円</a:t>
            </a:r>
            <a:br>
              <a:rPr lang="fr-FR" altLang="ja-JP" sz="6000" dirty="0"/>
            </a:br>
            <a:br>
              <a:rPr lang="fr-FR" altLang="ja-JP" sz="6000" dirty="0"/>
            </a:br>
            <a:r>
              <a:rPr lang="ja-JP" altLang="en-US" sz="6000" dirty="0"/>
              <a:t>期間： </a:t>
            </a:r>
            <a:r>
              <a:rPr lang="en-US" altLang="ja-JP" sz="6000" dirty="0">
                <a:solidFill>
                  <a:srgbClr val="000000"/>
                </a:solidFill>
                <a:latin typeface="+mn-ea"/>
                <a:cs typeface="Cabin"/>
                <a:sym typeface="Cabin"/>
              </a:rPr>
              <a:t>2021</a:t>
            </a:r>
            <a:r>
              <a:rPr lang="ja-JP" altLang="en-US" sz="6000" dirty="0">
                <a:solidFill>
                  <a:srgbClr val="000000"/>
                </a:solidFill>
                <a:latin typeface="+mn-ea"/>
                <a:cs typeface="Cabin"/>
                <a:sym typeface="Cabin"/>
              </a:rPr>
              <a:t>年</a:t>
            </a:r>
            <a:r>
              <a:rPr lang="ja-JP" altLang="en-US" sz="6000" dirty="0"/>
              <a:t>９月</a:t>
            </a:r>
            <a:r>
              <a:rPr lang="en-US" altLang="ja-JP" sz="6000" dirty="0"/>
              <a:t>〜</a:t>
            </a:r>
            <a:r>
              <a:rPr lang="ja-JP" altLang="en-US" sz="6000" dirty="0"/>
              <a:t> </a:t>
            </a:r>
            <a:r>
              <a:rPr lang="en-US" altLang="ja-JP" sz="6000" dirty="0">
                <a:solidFill>
                  <a:srgbClr val="000000"/>
                </a:solidFill>
                <a:latin typeface="+mn-ea"/>
                <a:cs typeface="Cabin"/>
                <a:sym typeface="Cabin"/>
              </a:rPr>
              <a:t>2022</a:t>
            </a:r>
            <a:r>
              <a:rPr lang="ja-JP" altLang="en-US" sz="6000" dirty="0">
                <a:solidFill>
                  <a:srgbClr val="000000"/>
                </a:solidFill>
                <a:latin typeface="+mn-ea"/>
                <a:cs typeface="Cabin"/>
                <a:sym typeface="Cabin"/>
              </a:rPr>
              <a:t>年</a:t>
            </a:r>
            <a:r>
              <a:rPr lang="ja-JP" altLang="en-US" sz="6000" dirty="0"/>
              <a:t>６月</a:t>
            </a:r>
            <a:br>
              <a:rPr lang="fr-FR" altLang="ja-JP" sz="6000" dirty="0"/>
            </a:br>
            <a:r>
              <a:rPr lang="ja-JP" altLang="en-US" sz="6000" dirty="0"/>
              <a:t>学費：</a:t>
            </a:r>
            <a:r>
              <a:rPr lang="en-US" altLang="ja-JP" sz="6000" dirty="0"/>
              <a:t> </a:t>
            </a:r>
            <a:r>
              <a:rPr lang="ja-JP" altLang="en-US" sz="60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約</a:t>
            </a:r>
            <a:r>
              <a:rPr lang="ja-JP" altLang="en-US" sz="6000" dirty="0"/>
              <a:t>３０万円</a:t>
            </a:r>
            <a:r>
              <a:rPr lang="fr-FR" sz="6000" dirty="0"/>
              <a:t>                         </a:t>
            </a:r>
            <a:br>
              <a:rPr lang="fr-FR" sz="5400" dirty="0"/>
            </a:br>
            <a:endParaRPr lang="fr-FR" altLang="ja-JP" sz="5100" dirty="0"/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br>
              <a:rPr lang="fr-FR" altLang="ja-JP" sz="5100" dirty="0"/>
            </a:br>
            <a:r>
              <a:rPr lang="fr-FR" altLang="ja-JP" sz="9800" dirty="0"/>
              <a:t>2. </a:t>
            </a:r>
            <a:r>
              <a:rPr lang="ja-JP" altLang="en-US" sz="9800" b="1" dirty="0">
                <a:latin typeface="+mn-ea"/>
              </a:rPr>
              <a:t>アンジェ・カトリック大学</a:t>
            </a:r>
            <a:r>
              <a:rPr lang="en-US" altLang="ja-JP" sz="9800" b="1" dirty="0">
                <a:latin typeface="+mn-ea"/>
              </a:rPr>
              <a:t> </a:t>
            </a:r>
            <a:br>
              <a:rPr lang="en-US" altLang="ja-JP" sz="7600" b="1" dirty="0">
                <a:latin typeface="+mn-ea"/>
              </a:rPr>
            </a:br>
            <a:br>
              <a:rPr lang="en-US" altLang="ja-JP" sz="2000" b="1" dirty="0">
                <a:latin typeface="+mn-ea"/>
              </a:rPr>
            </a:br>
            <a:br>
              <a:rPr lang="en-US" altLang="ja-JP" sz="2000" b="1" dirty="0">
                <a:latin typeface="+mn-ea"/>
              </a:rPr>
            </a:br>
            <a:r>
              <a:rPr lang="ja-JP" altLang="en-US" sz="6000" dirty="0">
                <a:solidFill>
                  <a:prstClr val="black"/>
                </a:solidFill>
              </a:rPr>
              <a:t>期間： </a:t>
            </a:r>
            <a:r>
              <a:rPr lang="en-US" altLang="ja-JP" sz="6000" dirty="0">
                <a:solidFill>
                  <a:srgbClr val="000000"/>
                </a:solidFill>
                <a:latin typeface="+mn-ea"/>
                <a:cs typeface="Cabin"/>
                <a:sym typeface="Cabin"/>
              </a:rPr>
              <a:t>2021</a:t>
            </a:r>
            <a:r>
              <a:rPr lang="ja-JP" altLang="en-US" sz="6000" dirty="0">
                <a:solidFill>
                  <a:srgbClr val="000000"/>
                </a:solidFill>
                <a:latin typeface="+mn-ea"/>
                <a:cs typeface="Cabin"/>
                <a:sym typeface="Cabin"/>
              </a:rPr>
              <a:t>年</a:t>
            </a:r>
            <a:r>
              <a:rPr lang="ja-JP" altLang="en-US" sz="6000" dirty="0">
                <a:latin typeface="+mn-ea"/>
              </a:rPr>
              <a:t>２月</a:t>
            </a:r>
            <a:r>
              <a:rPr lang="en-US" altLang="ja-JP" sz="6000" dirty="0"/>
              <a:t>〜</a:t>
            </a:r>
            <a:r>
              <a:rPr lang="en-US" altLang="ja-JP" sz="6000" dirty="0">
                <a:solidFill>
                  <a:srgbClr val="000000"/>
                </a:solidFill>
                <a:latin typeface="+mn-ea"/>
                <a:cs typeface="Cabin"/>
                <a:sym typeface="Cabin"/>
              </a:rPr>
              <a:t> 2021</a:t>
            </a:r>
            <a:r>
              <a:rPr lang="ja-JP" altLang="en-US" sz="6000" dirty="0">
                <a:solidFill>
                  <a:srgbClr val="000000"/>
                </a:solidFill>
                <a:latin typeface="+mn-ea"/>
                <a:cs typeface="Cabin"/>
                <a:sym typeface="Cabin"/>
              </a:rPr>
              <a:t>年５</a:t>
            </a:r>
            <a:r>
              <a:rPr lang="ja-JP" altLang="en-US" sz="6000" dirty="0">
                <a:latin typeface="+mn-ea"/>
              </a:rPr>
              <a:t>月</a:t>
            </a:r>
            <a:r>
              <a:rPr lang="en-US" altLang="ja-JP" sz="6000" dirty="0"/>
              <a:t> </a:t>
            </a:r>
            <a:r>
              <a:rPr lang="fr-FR" altLang="ja-JP" sz="6000" dirty="0"/>
              <a:t>OR </a:t>
            </a:r>
            <a:r>
              <a:rPr lang="en-US" altLang="ja-JP" sz="6000" dirty="0">
                <a:solidFill>
                  <a:srgbClr val="000000"/>
                </a:solidFill>
                <a:latin typeface="+mn-ea"/>
                <a:cs typeface="Cabin"/>
                <a:sym typeface="Cabin"/>
              </a:rPr>
              <a:t>2021</a:t>
            </a:r>
            <a:r>
              <a:rPr lang="ja-JP" altLang="en-US" sz="6000" dirty="0">
                <a:solidFill>
                  <a:srgbClr val="000000"/>
                </a:solidFill>
                <a:latin typeface="+mn-ea"/>
                <a:cs typeface="Cabin"/>
                <a:sym typeface="Cabin"/>
              </a:rPr>
              <a:t>年</a:t>
            </a:r>
            <a:r>
              <a:rPr lang="ja-JP" altLang="en-US" sz="6000" dirty="0"/>
              <a:t>１０月</a:t>
            </a:r>
            <a:r>
              <a:rPr lang="en-US" altLang="ja-JP" sz="6000" dirty="0"/>
              <a:t>〜</a:t>
            </a:r>
            <a:r>
              <a:rPr lang="en-US" altLang="ja-JP" sz="6000" dirty="0">
                <a:solidFill>
                  <a:srgbClr val="000000"/>
                </a:solidFill>
                <a:latin typeface="+mn-ea"/>
                <a:cs typeface="Cabin"/>
                <a:sym typeface="Cabin"/>
              </a:rPr>
              <a:t> 2022</a:t>
            </a:r>
            <a:r>
              <a:rPr lang="ja-JP" altLang="en-US" sz="6000" dirty="0">
                <a:solidFill>
                  <a:srgbClr val="000000"/>
                </a:solidFill>
                <a:latin typeface="+mn-ea"/>
                <a:cs typeface="Cabin"/>
                <a:sym typeface="Cabin"/>
              </a:rPr>
              <a:t>年</a:t>
            </a:r>
            <a:r>
              <a:rPr lang="ja-JP" altLang="en-US" sz="6000" dirty="0">
                <a:latin typeface="+mn-ea"/>
              </a:rPr>
              <a:t>１月</a:t>
            </a:r>
            <a:r>
              <a:rPr lang="en-US" altLang="ja-JP" sz="6000" dirty="0"/>
              <a:t> </a:t>
            </a:r>
            <a:br>
              <a:rPr lang="fr-FR" altLang="ja-JP" sz="6000" dirty="0"/>
            </a:br>
            <a:r>
              <a:rPr lang="ja-JP" altLang="en-US" sz="6000" dirty="0"/>
              <a:t>学費：</a:t>
            </a:r>
            <a:r>
              <a:rPr lang="en-US" altLang="ja-JP" sz="6000" dirty="0"/>
              <a:t> </a:t>
            </a:r>
            <a:r>
              <a:rPr lang="ja-JP" altLang="en-US" sz="60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約</a:t>
            </a:r>
            <a:r>
              <a:rPr lang="ja-JP" altLang="en-US" sz="6000" dirty="0"/>
              <a:t>４０万円</a:t>
            </a:r>
            <a:br>
              <a:rPr lang="fr-FR" altLang="ja-JP" sz="6000" dirty="0"/>
            </a:br>
            <a:endParaRPr lang="fr-FR" altLang="ja-JP" sz="6000" dirty="0"/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ja-JP" altLang="en-US" sz="6000" dirty="0">
                <a:solidFill>
                  <a:prstClr val="black"/>
                </a:solidFill>
              </a:rPr>
              <a:t>期間： </a:t>
            </a:r>
            <a:r>
              <a:rPr lang="en-US" altLang="ja-JP" sz="6000" dirty="0">
                <a:solidFill>
                  <a:srgbClr val="000000"/>
                </a:solidFill>
                <a:latin typeface="+mn-ea"/>
                <a:cs typeface="Cabin"/>
                <a:sym typeface="Cabin"/>
              </a:rPr>
              <a:t>2021</a:t>
            </a:r>
            <a:r>
              <a:rPr lang="ja-JP" altLang="en-US" sz="6000" dirty="0">
                <a:solidFill>
                  <a:srgbClr val="000000"/>
                </a:solidFill>
                <a:latin typeface="+mn-ea"/>
                <a:cs typeface="Cabin"/>
                <a:sym typeface="Cabin"/>
              </a:rPr>
              <a:t>年</a:t>
            </a:r>
            <a:r>
              <a:rPr lang="ja-JP" altLang="en-US" sz="6000" dirty="0">
                <a:latin typeface="+mn-ea"/>
              </a:rPr>
              <a:t>２月</a:t>
            </a:r>
            <a:r>
              <a:rPr lang="en-US" altLang="ja-JP" sz="6000" dirty="0"/>
              <a:t>〜</a:t>
            </a:r>
            <a:r>
              <a:rPr lang="en-US" altLang="ja-JP" sz="6000" dirty="0">
                <a:solidFill>
                  <a:srgbClr val="000000"/>
                </a:solidFill>
                <a:latin typeface="+mn-ea"/>
                <a:cs typeface="Cabin"/>
                <a:sym typeface="Cabin"/>
              </a:rPr>
              <a:t> 2022</a:t>
            </a:r>
            <a:r>
              <a:rPr lang="ja-JP" altLang="en-US" sz="6000" dirty="0">
                <a:solidFill>
                  <a:srgbClr val="000000"/>
                </a:solidFill>
                <a:latin typeface="+mn-ea"/>
                <a:cs typeface="Cabin"/>
                <a:sym typeface="Cabin"/>
              </a:rPr>
              <a:t>年</a:t>
            </a:r>
            <a:r>
              <a:rPr lang="ja-JP" altLang="en-US" sz="6000" dirty="0">
                <a:latin typeface="+mn-ea"/>
              </a:rPr>
              <a:t>１月</a:t>
            </a:r>
            <a:r>
              <a:rPr lang="en-US" altLang="ja-JP" sz="6000" dirty="0"/>
              <a:t> OR </a:t>
            </a:r>
            <a:r>
              <a:rPr lang="en-US" altLang="ja-JP" sz="6000" dirty="0">
                <a:solidFill>
                  <a:srgbClr val="000000"/>
                </a:solidFill>
                <a:latin typeface="+mn-ea"/>
                <a:cs typeface="Cabin"/>
                <a:sym typeface="Cabin"/>
              </a:rPr>
              <a:t>2021</a:t>
            </a:r>
            <a:r>
              <a:rPr lang="ja-JP" altLang="en-US" sz="6000" dirty="0">
                <a:solidFill>
                  <a:srgbClr val="000000"/>
                </a:solidFill>
                <a:latin typeface="+mn-ea"/>
                <a:cs typeface="Cabin"/>
                <a:sym typeface="Cabin"/>
              </a:rPr>
              <a:t>年</a:t>
            </a:r>
            <a:r>
              <a:rPr lang="ja-JP" altLang="en-US" sz="6000" dirty="0"/>
              <a:t>１０月</a:t>
            </a:r>
            <a:r>
              <a:rPr lang="en-US" altLang="ja-JP" sz="6000" dirty="0"/>
              <a:t>〜</a:t>
            </a:r>
            <a:r>
              <a:rPr lang="en-US" altLang="ja-JP" sz="6000" dirty="0">
                <a:solidFill>
                  <a:srgbClr val="000000"/>
                </a:solidFill>
                <a:latin typeface="+mn-ea"/>
                <a:cs typeface="Cabin"/>
                <a:sym typeface="Cabin"/>
              </a:rPr>
              <a:t> 2022</a:t>
            </a:r>
            <a:r>
              <a:rPr lang="ja-JP" altLang="en-US" sz="6000" dirty="0">
                <a:solidFill>
                  <a:srgbClr val="000000"/>
                </a:solidFill>
                <a:latin typeface="+mn-ea"/>
                <a:cs typeface="Cabin"/>
                <a:sym typeface="Cabin"/>
              </a:rPr>
              <a:t>年</a:t>
            </a:r>
            <a:r>
              <a:rPr lang="ja-JP" altLang="en-US" sz="6000" dirty="0"/>
              <a:t>５月</a:t>
            </a:r>
            <a:br>
              <a:rPr lang="fr-FR" altLang="ja-JP" sz="6000" dirty="0"/>
            </a:br>
            <a:r>
              <a:rPr lang="ja-JP" altLang="en-US" sz="6000" dirty="0"/>
              <a:t>学費：</a:t>
            </a:r>
            <a:r>
              <a:rPr lang="en-US" altLang="ja-JP" sz="6000" dirty="0"/>
              <a:t> </a:t>
            </a:r>
            <a:r>
              <a:rPr lang="ja-JP" altLang="en-US" sz="60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約</a:t>
            </a:r>
            <a:r>
              <a:rPr lang="ja-JP" altLang="en-US" sz="6000" dirty="0"/>
              <a:t>７０万円</a:t>
            </a:r>
            <a:endParaRPr lang="fr-FR" altLang="ja-JP" sz="6000" dirty="0"/>
          </a:p>
        </p:txBody>
      </p:sp>
      <p:sp>
        <p:nvSpPr>
          <p:cNvPr id="20483" name="スライド番号プレースホルダー 3">
            <a:extLst>
              <a:ext uri="{FF2B5EF4-FFF2-40B4-BE49-F238E27FC236}">
                <a16:creationId xmlns:a16="http://schemas.microsoft.com/office/drawing/2014/main" id="{6088C871-81EE-41EF-9684-F7C1D41A9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CCF7B0-48BE-43EB-9776-87E549764311}" type="slidenum">
              <a:rPr kumimoji="0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スライド番号プレースホルダー 3">
            <a:extLst>
              <a:ext uri="{FF2B5EF4-FFF2-40B4-BE49-F238E27FC236}">
                <a16:creationId xmlns:a16="http://schemas.microsoft.com/office/drawing/2014/main" id="{6626BAB4-9A5F-4C34-A83F-B77BE1F0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F47E27-378A-4936-9B83-6FE85D220267}" type="slidenum">
              <a:rPr kumimoji="0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4C6A5A7-4A42-4F6D-8143-D67199E9C05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636"/>
            <a:ext cx="9144000" cy="6050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08" name="タイトル 1">
            <a:extLst>
              <a:ext uri="{FF2B5EF4-FFF2-40B4-BE49-F238E27FC236}">
                <a16:creationId xmlns:a16="http://schemas.microsoft.com/office/drawing/2014/main" id="{F298CD35-95AA-4CC9-AE9A-084FAE448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92275"/>
          </a:xfrm>
        </p:spPr>
        <p:txBody>
          <a:bodyPr/>
          <a:lstStyle/>
          <a:p>
            <a:pPr algn="ctr" eaLnBrk="1" hangingPunct="1"/>
            <a:r>
              <a:rPr lang="ja-JP" altLang="en-US" sz="45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フランス語圏</a:t>
            </a:r>
            <a:r>
              <a:rPr lang="ja-JP" altLang="de-DE" sz="4500" b="1">
                <a:solidFill>
                  <a:schemeClr val="tx1"/>
                </a:solidFill>
              </a:rPr>
              <a:t>長期留学</a:t>
            </a:r>
            <a:r>
              <a:rPr lang="en-US" altLang="ja-JP" sz="45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4800">
                <a:solidFill>
                  <a:schemeClr val="tx1"/>
                </a:solidFill>
              </a:rPr>
              <a:t>に関する</a:t>
            </a:r>
            <a:br>
              <a:rPr lang="en-US" altLang="ja-JP" sz="4800">
                <a:solidFill>
                  <a:schemeClr val="tx1"/>
                </a:solidFill>
              </a:rPr>
            </a:br>
            <a:r>
              <a:rPr lang="ja-JP" altLang="en-US" sz="4800">
                <a:solidFill>
                  <a:schemeClr val="tx1"/>
                </a:solidFill>
              </a:rPr>
              <a:t>相談・問い合わせ</a:t>
            </a:r>
            <a:endParaRPr lang="ja-JP" altLang="en-US" sz="450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1509" name="コンテンツ プレースホルダー 2">
            <a:extLst>
              <a:ext uri="{FF2B5EF4-FFF2-40B4-BE49-F238E27FC236}">
                <a16:creationId xmlns:a16="http://schemas.microsoft.com/office/drawing/2014/main" id="{913196C1-FB17-4F9C-87D8-45DB03D6F88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33988"/>
          </a:xfrm>
        </p:spPr>
        <p:txBody>
          <a:bodyPr/>
          <a:lstStyle/>
          <a:p>
            <a:pPr marL="0" indent="0" eaLnBrk="1" hangingPunct="1">
              <a:buFont typeface="Wingdings 3" panose="05040102010807070707" pitchFamily="18" charset="2"/>
              <a:buNone/>
            </a:pPr>
            <a:br>
              <a:rPr lang="fr-FR" altLang="ja-JP" sz="5100">
                <a:solidFill>
                  <a:srgbClr val="00B050"/>
                </a:solidFill>
              </a:rPr>
            </a:br>
            <a:endParaRPr lang="fr-FR" altLang="ja-JP" sz="5100">
              <a:solidFill>
                <a:srgbClr val="00B050"/>
              </a:solidFill>
            </a:endParaRPr>
          </a:p>
          <a:p>
            <a:pPr marL="0" indent="0" eaLnBrk="1" hangingPunct="1">
              <a:buFont typeface="Wingdings 3" panose="05040102010807070707" pitchFamily="18" charset="2"/>
              <a:buNone/>
            </a:pPr>
            <a:endParaRPr lang="fr-FR" altLang="ja-JP" sz="5100">
              <a:solidFill>
                <a:srgbClr val="00B050"/>
              </a:solidFill>
            </a:endParaRP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altLang="ja-JP" sz="2800"/>
              <a:t>		</a:t>
            </a:r>
            <a:r>
              <a:rPr lang="ja-JP" altLang="en-US" sz="2800"/>
              <a:t>ルーセル先生</a:t>
            </a:r>
            <a:r>
              <a:rPr lang="en-US" altLang="ja-JP" sz="2800"/>
              <a:t> </a:t>
            </a:r>
            <a:r>
              <a:rPr lang="ja-JP" altLang="en-US" sz="2800"/>
              <a:t>（</a:t>
            </a:r>
            <a:r>
              <a:rPr lang="fr-FR" altLang="ja-JP" sz="2800"/>
              <a:t>François Roussel</a:t>
            </a:r>
            <a:r>
              <a:rPr lang="ja-JP" altLang="en-US" sz="2800"/>
              <a:t>）まで：</a:t>
            </a:r>
            <a:endParaRPr lang="fr-FR" altLang="ja-JP" sz="6000"/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altLang="ja-JP" sz="2800"/>
              <a:t>		roussel@ic.daito.ac.jp </a:t>
            </a:r>
          </a:p>
        </p:txBody>
      </p:sp>
      <p:pic>
        <p:nvPicPr>
          <p:cNvPr id="21510" name="コンテンツ プレースホルダー 8">
            <a:extLst>
              <a:ext uri="{FF2B5EF4-FFF2-40B4-BE49-F238E27FC236}">
                <a16:creationId xmlns:a16="http://schemas.microsoft.com/office/drawing/2014/main" id="{7387B392-D0DC-43DF-AEDA-0CAB9DFC0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33800"/>
            <a:ext cx="113188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Grafik 1">
            <a:extLst>
              <a:ext uri="{FF2B5EF4-FFF2-40B4-BE49-F238E27FC236}">
                <a16:creationId xmlns:a16="http://schemas.microsoft.com/office/drawing/2014/main" id="{955618AE-1843-46B0-9824-5D7B04AA2B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1825" y="0"/>
            <a:ext cx="470217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コンテンツ プレースホルダ 6">
            <a:extLst>
              <a:ext uri="{FF2B5EF4-FFF2-40B4-BE49-F238E27FC236}">
                <a16:creationId xmlns:a16="http://schemas.microsoft.com/office/drawing/2014/main" id="{B47A17DA-CB85-4DF0-AD24-5951F23AB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1825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>
            <a:extLst>
              <a:ext uri="{FF2B5EF4-FFF2-40B4-BE49-F238E27FC236}">
                <a16:creationId xmlns:a16="http://schemas.microsoft.com/office/drawing/2014/main" id="{7323C35D-0232-42E3-9EAF-D983B9A00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713" y="0"/>
            <a:ext cx="7410450" cy="1557338"/>
          </a:xfrm>
        </p:spPr>
        <p:txBody>
          <a:bodyPr/>
          <a:lstStyle/>
          <a:p>
            <a:pPr eaLnBrk="1" hangingPunct="1"/>
            <a:r>
              <a:rPr lang="ja-JP" altLang="en-US" sz="4800" b="1">
                <a:solidFill>
                  <a:srgbClr val="FF0000"/>
                </a:solidFill>
              </a:rPr>
              <a:t>長期留学（２・３年生）　</a:t>
            </a:r>
            <a:br>
              <a:rPr lang="ja-JP" altLang="en-US" sz="4800" b="1">
                <a:solidFill>
                  <a:srgbClr val="FF0000"/>
                </a:solidFill>
              </a:rPr>
            </a:br>
            <a:r>
              <a:rPr lang="ja-JP" altLang="en-US" sz="4100" b="1">
                <a:solidFill>
                  <a:srgbClr val="FF0000"/>
                </a:solidFill>
              </a:rPr>
              <a:t>ドイツ・ライプツィヒ 大学</a:t>
            </a:r>
            <a:r>
              <a:rPr lang="ja-JP" altLang="en-US" sz="2900"/>
              <a:t>　　　　　　　　</a:t>
            </a:r>
          </a:p>
        </p:txBody>
      </p:sp>
      <p:pic>
        <p:nvPicPr>
          <p:cNvPr id="22532" name="Picture 11">
            <a:extLst>
              <a:ext uri="{FF2B5EF4-FFF2-40B4-BE49-F238E27FC236}">
                <a16:creationId xmlns:a16="http://schemas.microsoft.com/office/drawing/2014/main" id="{F284B36D-80B5-4524-A206-3AE23261C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1825" y="3860800"/>
            <a:ext cx="4702175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Grafik 4">
            <a:extLst>
              <a:ext uri="{FF2B5EF4-FFF2-40B4-BE49-F238E27FC236}">
                <a16:creationId xmlns:a16="http://schemas.microsoft.com/office/drawing/2014/main" id="{0DE5CB50-1F12-491B-8D3E-E6CD9354C2D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60800"/>
            <a:ext cx="4441825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タイトル 1">
            <a:extLst>
              <a:ext uri="{FF2B5EF4-FFF2-40B4-BE49-F238E27FC236}">
                <a16:creationId xmlns:a16="http://schemas.microsoft.com/office/drawing/2014/main" id="{1E3189B3-3027-47A8-89E1-74DD25150BB0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7938" y="115888"/>
            <a:ext cx="9136062" cy="936625"/>
          </a:xfrm>
          <a:gradFill>
            <a:gsLst>
              <a:gs pos="0">
                <a:schemeClr val="tx1"/>
              </a:gs>
              <a:gs pos="40000">
                <a:srgbClr val="FF0000"/>
              </a:gs>
              <a:gs pos="100000">
                <a:srgbClr val="FFFF00"/>
              </a:gs>
            </a:gsLst>
            <a:lin ang="0" scaled="1"/>
          </a:gradFill>
        </p:spPr>
        <p:txBody>
          <a:bodyPr/>
          <a:lstStyle/>
          <a:p>
            <a:pPr algn="ctr" eaLnBrk="1" hangingPunct="1"/>
            <a:r>
              <a:rPr lang="ja-JP" altLang="de-DE" sz="4500" b="1" dirty="0">
                <a:solidFill>
                  <a:srgbClr val="FFFF00"/>
                </a:solidFill>
              </a:rPr>
              <a:t>ドイツ語圏</a:t>
            </a:r>
            <a:r>
              <a:rPr lang="ja-JP" altLang="de-DE" sz="4500" b="1" dirty="0">
                <a:solidFill>
                  <a:schemeClr val="tx1"/>
                </a:solidFill>
              </a:rPr>
              <a:t>長期留学 </a:t>
            </a:r>
            <a:r>
              <a:rPr lang="de-DE" altLang="ja-JP" sz="4500" b="1" dirty="0">
                <a:solidFill>
                  <a:schemeClr val="tx1"/>
                </a:solidFill>
              </a:rPr>
              <a:t>I</a:t>
            </a:r>
            <a:r>
              <a:rPr lang="ja-JP" altLang="de-DE" sz="4500" b="1" dirty="0">
                <a:solidFill>
                  <a:srgbClr val="FF0000"/>
                </a:solidFill>
              </a:rPr>
              <a:t>（</a:t>
            </a:r>
            <a:r>
              <a:rPr lang="de-DE" altLang="ja-JP" sz="4500" b="1" dirty="0">
                <a:solidFill>
                  <a:srgbClr val="FF0000"/>
                </a:solidFill>
              </a:rPr>
              <a:t>Leipzig</a:t>
            </a:r>
            <a:r>
              <a:rPr lang="ja-JP" altLang="de-DE" sz="4500" b="1" dirty="0">
                <a:solidFill>
                  <a:srgbClr val="FF0000"/>
                </a:solidFill>
              </a:rPr>
              <a:t>）</a:t>
            </a:r>
            <a:endParaRPr lang="ja-JP" altLang="en-US" sz="45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3554" name="スライド番号プレースホルダー 2">
            <a:extLst>
              <a:ext uri="{FF2B5EF4-FFF2-40B4-BE49-F238E27FC236}">
                <a16:creationId xmlns:a16="http://schemas.microsoft.com/office/drawing/2014/main" id="{4553FA91-682F-4448-97FE-854373711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76BD84-4EBF-42AA-99F5-0B2C3339FD24}" type="slidenum">
              <a:rPr kumimoji="0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AEAEC6D9-FEB3-434F-84E1-8F88266E4DF5}"/>
              </a:ext>
            </a:extLst>
          </p:cNvPr>
          <p:cNvGraphicFramePr>
            <a:graphicFrameLocks noGrp="1"/>
          </p:cNvGraphicFramePr>
          <p:nvPr/>
        </p:nvGraphicFramePr>
        <p:xfrm>
          <a:off x="15876" y="1268413"/>
          <a:ext cx="9136061" cy="3475040"/>
        </p:xfrm>
        <a:graphic>
          <a:graphicData uri="http://schemas.openxmlformats.org/drawingml/2006/table">
            <a:tbl>
              <a:tblPr/>
              <a:tblGrid>
                <a:gridCol w="2366637">
                  <a:extLst>
                    <a:ext uri="{9D8B030D-6E8A-4147-A177-3AD203B41FA5}">
                      <a16:colId xmlns:a16="http://schemas.microsoft.com/office/drawing/2014/main" val="852636134"/>
                    </a:ext>
                  </a:extLst>
                </a:gridCol>
                <a:gridCol w="1389662">
                  <a:extLst>
                    <a:ext uri="{9D8B030D-6E8A-4147-A177-3AD203B41FA5}">
                      <a16:colId xmlns:a16="http://schemas.microsoft.com/office/drawing/2014/main" val="2878239594"/>
                    </a:ext>
                  </a:extLst>
                </a:gridCol>
                <a:gridCol w="5379762">
                  <a:extLst>
                    <a:ext uri="{9D8B030D-6E8A-4147-A177-3AD203B41FA5}">
                      <a16:colId xmlns:a16="http://schemas.microsoft.com/office/drawing/2014/main" val="138274277"/>
                    </a:ext>
                  </a:extLst>
                </a:gridCol>
              </a:tblGrid>
              <a:tr h="420688">
                <a:tc gridSpan="2">
                  <a:txBody>
                    <a:bodyPr/>
                    <a:lstStyle>
                      <a:lvl1pPr marL="84138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留学先大学名</a:t>
                      </a:r>
                      <a:endParaRPr kumimoji="1" lang="de-DE" altLang="ja-JP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ライプツィヒ大学歴史・美術・東洋学部</a:t>
                      </a:r>
                      <a:endParaRPr kumimoji="1" lang="de-DE" altLang="ja-JP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482213"/>
                  </a:ext>
                </a:extLst>
              </a:tr>
              <a:tr h="420688">
                <a:tc gridSpan="2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 </a:t>
                      </a:r>
                      <a:endParaRPr kumimoji="1" lang="de-DE" altLang="ja-JP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Universität Leipzig</a:t>
                      </a:r>
                      <a:endParaRPr kumimoji="1" lang="de-DE" altLang="ja-JP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561604"/>
                  </a:ext>
                </a:extLst>
              </a:tr>
              <a:tr h="420688">
                <a:tc>
                  <a:txBody>
                    <a:bodyPr/>
                    <a:lstStyle>
                      <a:lvl1pPr marL="84138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出発</a:t>
                      </a:r>
                      <a:r>
                        <a:rPr kumimoji="1" lang="ja-JP" alt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期間</a:t>
                      </a:r>
                      <a:endParaRPr kumimoji="1" lang="de-DE" altLang="ja-JP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一年間</a:t>
                      </a:r>
                      <a:endParaRPr kumimoji="1" lang="de-DE" altLang="ja-JP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2021</a:t>
                      </a:r>
                      <a:r>
                        <a:rPr kumimoji="1" lang="ja-JP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年</a:t>
                      </a:r>
                      <a:r>
                        <a:rPr kumimoji="1" lang="de-DE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3</a:t>
                      </a:r>
                      <a:r>
                        <a:rPr kumimoji="1" lang="ja-JP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月</a:t>
                      </a:r>
                      <a:r>
                        <a:rPr kumimoji="1" lang="ja-JP" alt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 </a:t>
                      </a:r>
                      <a:r>
                        <a:rPr kumimoji="1" lang="ja-JP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～</a:t>
                      </a:r>
                      <a:r>
                        <a:rPr kumimoji="1" lang="de-DE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 2022</a:t>
                      </a:r>
                      <a:r>
                        <a:rPr kumimoji="1" lang="ja-JP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年</a:t>
                      </a:r>
                      <a:r>
                        <a:rPr kumimoji="1" lang="de-DE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2</a:t>
                      </a:r>
                      <a:r>
                        <a:rPr kumimoji="1" lang="ja-JP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月</a:t>
                      </a:r>
                      <a:endParaRPr kumimoji="1" lang="de-DE" altLang="ja-JP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081984"/>
                  </a:ext>
                </a:extLst>
              </a:tr>
              <a:tr h="42068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 </a:t>
                      </a:r>
                      <a:endParaRPr kumimoji="1" lang="de-DE" altLang="ja-JP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6</a:t>
                      </a:r>
                      <a:r>
                        <a:rPr kumimoji="1" lang="ja-JP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ヶ月間</a:t>
                      </a:r>
                      <a:endParaRPr kumimoji="1" lang="de-DE" altLang="ja-JP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前期でも、後期でも可能</a:t>
                      </a:r>
                      <a:endParaRPr kumimoji="1" lang="de-DE" altLang="ja-JP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45911"/>
                  </a:ext>
                </a:extLst>
              </a:tr>
              <a:tr h="460375">
                <a:tc gridSpan="2">
                  <a:txBody>
                    <a:bodyPr/>
                    <a:lstStyle>
                      <a:lvl1pPr marL="84138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申し込み締め切り</a:t>
                      </a:r>
                      <a:endParaRPr kumimoji="1" lang="de-DE" altLang="ja-JP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2020</a:t>
                      </a:r>
                      <a:r>
                        <a:rPr kumimoji="1" lang="ja-JP" alt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年</a:t>
                      </a:r>
                      <a:r>
                        <a:rPr kumimoji="1" lang="de-DE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10</a:t>
                      </a:r>
                      <a:r>
                        <a:rPr kumimoji="1" lang="ja-JP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月</a:t>
                      </a:r>
                      <a:r>
                        <a:rPr kumimoji="1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7</a:t>
                      </a:r>
                      <a:r>
                        <a:rPr kumimoji="1" lang="ja-JP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日（水）、午後</a:t>
                      </a:r>
                      <a:r>
                        <a:rPr kumimoji="1" lang="de-DE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3</a:t>
                      </a:r>
                      <a:r>
                        <a:rPr kumimoji="1" lang="ja-JP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時</a:t>
                      </a:r>
                      <a:endParaRPr kumimoji="1" lang="de-DE" altLang="ja-JP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593222"/>
                  </a:ext>
                </a:extLst>
              </a:tr>
              <a:tr h="841375">
                <a:tc gridSpan="2">
                  <a:txBody>
                    <a:bodyPr/>
                    <a:lstStyle>
                      <a:lvl1pPr marL="84138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選考試験日</a:t>
                      </a:r>
                      <a:endParaRPr kumimoji="1" lang="de-DE" altLang="ja-JP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2020</a:t>
                      </a:r>
                      <a:r>
                        <a:rPr kumimoji="1" lang="ja-JP" alt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年</a:t>
                      </a:r>
                      <a:r>
                        <a:rPr kumimoji="1" lang="de-DE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10</a:t>
                      </a:r>
                      <a:r>
                        <a:rPr kumimoji="1" lang="ja-JP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月</a:t>
                      </a:r>
                      <a:r>
                        <a:rPr kumimoji="1" lang="de-DE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1</a:t>
                      </a:r>
                      <a:r>
                        <a:rPr kumimoji="1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0</a:t>
                      </a:r>
                      <a:r>
                        <a:rPr kumimoji="1" lang="ja-JP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日（土）、午後</a:t>
                      </a:r>
                      <a:r>
                        <a:rPr kumimoji="1" lang="de-DE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12</a:t>
                      </a:r>
                      <a:r>
                        <a:rPr kumimoji="1" lang="ja-JP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時</a:t>
                      </a:r>
                      <a:r>
                        <a:rPr kumimoji="1" lang="ja-JP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半</a:t>
                      </a:r>
                      <a:endParaRPr kumimoji="1" lang="de-DE" altLang="ja-JP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午後</a:t>
                      </a:r>
                      <a:r>
                        <a:rPr kumimoji="1" lang="de-DE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12</a:t>
                      </a:r>
                      <a:r>
                        <a:rPr kumimoji="1" lang="ja-JP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時</a:t>
                      </a:r>
                      <a:r>
                        <a:rPr kumimoji="1" lang="de-DE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15</a:t>
                      </a:r>
                      <a:r>
                        <a:rPr kumimoji="1" lang="ja-JP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 </a:t>
                      </a:r>
                      <a:r>
                        <a:rPr kumimoji="1" lang="ja-JP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分</a:t>
                      </a:r>
                      <a:r>
                        <a:rPr kumimoji="1" lang="ja-JP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集合（板橋校舎）</a:t>
                      </a:r>
                      <a:endParaRPr kumimoji="1" lang="de-DE" altLang="ja-JP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366334"/>
                  </a:ext>
                </a:extLst>
              </a:tr>
              <a:tr h="490538">
                <a:tc gridSpan="2">
                  <a:txBody>
                    <a:bodyPr/>
                    <a:lstStyle>
                      <a:lvl1pPr marL="84138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学生数</a:t>
                      </a:r>
                      <a:endParaRPr kumimoji="1" lang="de-DE" altLang="ja-JP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１</a:t>
                      </a:r>
                      <a:r>
                        <a:rPr kumimoji="1" lang="de-DE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～</a:t>
                      </a:r>
                      <a:r>
                        <a:rPr kumimoji="1" lang="de-DE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2</a:t>
                      </a:r>
                      <a:r>
                        <a:rPr kumimoji="1" lang="ja-JP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名</a:t>
                      </a:r>
                      <a:endParaRPr kumimoji="1" lang="de-DE" altLang="ja-JP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055599"/>
                  </a:ext>
                </a:extLst>
              </a:tr>
            </a:tbl>
          </a:graphicData>
        </a:graphic>
      </p:graphicFrame>
      <p:pic>
        <p:nvPicPr>
          <p:cNvPr id="23584" name="Grafik 3">
            <a:extLst>
              <a:ext uri="{FF2B5EF4-FFF2-40B4-BE49-F238E27FC236}">
                <a16:creationId xmlns:a16="http://schemas.microsoft.com/office/drawing/2014/main" id="{16E20D0B-2E2D-41B4-AF01-A859E85752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4737100"/>
            <a:ext cx="32766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5" name="Grafik 9">
            <a:extLst>
              <a:ext uri="{FF2B5EF4-FFF2-40B4-BE49-F238E27FC236}">
                <a16:creationId xmlns:a16="http://schemas.microsoft.com/office/drawing/2014/main" id="{BBD75926-B071-41AB-9C70-A6C9B2CD5D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33"/>
          <a:stretch>
            <a:fillRect/>
          </a:stretch>
        </p:blipFill>
        <p:spPr bwMode="auto">
          <a:xfrm>
            <a:off x="2870200" y="4737100"/>
            <a:ext cx="29972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6" name="Grafik 12">
            <a:extLst>
              <a:ext uri="{FF2B5EF4-FFF2-40B4-BE49-F238E27FC236}">
                <a16:creationId xmlns:a16="http://schemas.microsoft.com/office/drawing/2014/main" id="{52D85DEE-834B-484E-A6DF-64E77E281B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4718050"/>
            <a:ext cx="2854325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6F6609C2-B256-4233-A8F9-28F4A62E0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5" y="31159"/>
            <a:ext cx="8028385" cy="1671637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ja-JP" altLang="en-US" sz="4800" b="1" dirty="0">
                <a:solidFill>
                  <a:srgbClr val="FFFF00"/>
                </a:solidFill>
              </a:rPr>
              <a:t>長期留学</a:t>
            </a:r>
            <a:r>
              <a:rPr lang="ja-JP" altLang="en-US" sz="4800" b="1" dirty="0">
                <a:solidFill>
                  <a:schemeClr val="tx1"/>
                </a:solidFill>
              </a:rPr>
              <a:t>（２・３年生）</a:t>
            </a:r>
            <a:br>
              <a:rPr lang="de-DE" altLang="ja-JP" sz="4800" b="1" dirty="0">
                <a:solidFill>
                  <a:srgbClr val="FF0000"/>
                </a:solidFill>
              </a:rPr>
            </a:br>
            <a:r>
              <a:rPr lang="ja-JP" altLang="en-US" sz="4800" b="1" dirty="0">
                <a:solidFill>
                  <a:srgbClr val="FFFF00"/>
                </a:solidFill>
              </a:rPr>
              <a:t>ドイツ・</a:t>
            </a:r>
            <a:r>
              <a:rPr lang="ja-JP" altLang="en-US" sz="4800" b="1" dirty="0">
                <a:solidFill>
                  <a:schemeClr val="tx1"/>
                </a:solidFill>
              </a:rPr>
              <a:t>トリア大学</a:t>
            </a:r>
          </a:p>
        </p:txBody>
      </p:sp>
      <p:sp>
        <p:nvSpPr>
          <p:cNvPr id="25603" name="スライド番号プレースホルダー 1">
            <a:extLst>
              <a:ext uri="{FF2B5EF4-FFF2-40B4-BE49-F238E27FC236}">
                <a16:creationId xmlns:a16="http://schemas.microsoft.com/office/drawing/2014/main" id="{8E6A3BBC-2B35-47CC-885F-9B008F349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EF719F-C3CE-4CAB-A610-D42FC6B3851E}" type="slidenum">
              <a:rPr kumimoji="0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5604" name="Picture 13">
            <a:extLst>
              <a:ext uri="{FF2B5EF4-FFF2-40B4-BE49-F238E27FC236}">
                <a16:creationId xmlns:a16="http://schemas.microsoft.com/office/drawing/2014/main" id="{3DAB3F91-8D3B-49AF-8BED-B2686F0F9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463" y="3903663"/>
            <a:ext cx="3989388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図 4">
            <a:extLst>
              <a:ext uri="{FF2B5EF4-FFF2-40B4-BE49-F238E27FC236}">
                <a16:creationId xmlns:a16="http://schemas.microsoft.com/office/drawing/2014/main" id="{4E647F76-B969-4E29-90AD-81D5E98B8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3513" y="3414713"/>
            <a:ext cx="5170487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コンテンツ プレースホルダ 5">
            <a:extLst>
              <a:ext uri="{FF2B5EF4-FFF2-40B4-BE49-F238E27FC236}">
                <a16:creationId xmlns:a16="http://schemas.microsoft.com/office/drawing/2014/main" id="{4A87B639-5E7D-4CCA-A5EE-9FE7D1D78F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0413" y="1903413"/>
            <a:ext cx="30003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コンテンツ プレースホルダ 4">
            <a:extLst>
              <a:ext uri="{FF2B5EF4-FFF2-40B4-BE49-F238E27FC236}">
                <a16:creationId xmlns:a16="http://schemas.microsoft.com/office/drawing/2014/main" id="{64A523E4-EFC9-485E-A6A6-5820F1531D2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762"/>
          <a:stretch>
            <a:fillRect/>
          </a:stretch>
        </p:blipFill>
        <p:spPr bwMode="auto">
          <a:xfrm>
            <a:off x="-19050" y="1789113"/>
            <a:ext cx="3319463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0">
            <a:extLst>
              <a:ext uri="{FF2B5EF4-FFF2-40B4-BE49-F238E27FC236}">
                <a16:creationId xmlns:a16="http://schemas.microsoft.com/office/drawing/2014/main" id="{34166ACD-34D5-4673-A5BA-D20DF0F5D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1903413"/>
            <a:ext cx="28352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タイトル 1">
            <a:extLst>
              <a:ext uri="{FF2B5EF4-FFF2-40B4-BE49-F238E27FC236}">
                <a16:creationId xmlns:a16="http://schemas.microsoft.com/office/drawing/2014/main" id="{CFD7FE92-6260-420F-A59F-E9311C5A252A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0" y="115888"/>
            <a:ext cx="9144000" cy="990600"/>
          </a:xfrm>
        </p:spPr>
        <p:txBody>
          <a:bodyPr/>
          <a:lstStyle/>
          <a:p>
            <a:pPr algn="ctr" eaLnBrk="1" hangingPunct="1"/>
            <a:r>
              <a:rPr lang="ja-JP" altLang="de-DE" sz="4600" b="1" dirty="0">
                <a:solidFill>
                  <a:srgbClr val="FFFF00"/>
                </a:solidFill>
              </a:rPr>
              <a:t>ドイツ語圏長期留学 </a:t>
            </a:r>
            <a:r>
              <a:rPr lang="de-DE" altLang="ja-JP" sz="4600" b="1" dirty="0">
                <a:solidFill>
                  <a:srgbClr val="FFFF00"/>
                </a:solidFill>
              </a:rPr>
              <a:t>II</a:t>
            </a:r>
            <a:r>
              <a:rPr lang="ja-JP" altLang="de-DE" sz="4600" b="1" dirty="0">
                <a:solidFill>
                  <a:srgbClr val="FF0000"/>
                </a:solidFill>
              </a:rPr>
              <a:t>（</a:t>
            </a:r>
            <a:r>
              <a:rPr lang="de-DE" altLang="ja-JP" sz="4600" b="1" dirty="0">
                <a:solidFill>
                  <a:srgbClr val="FF0000"/>
                </a:solidFill>
              </a:rPr>
              <a:t>Trier</a:t>
            </a:r>
            <a:r>
              <a:rPr lang="ja-JP" altLang="de-DE" sz="4600" b="1" dirty="0">
                <a:solidFill>
                  <a:srgbClr val="FF0000"/>
                </a:solidFill>
              </a:rPr>
              <a:t>）</a:t>
            </a:r>
            <a:endParaRPr lang="ja-JP" altLang="en-US" sz="46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6626" name="スライド番号プレースホルダー 2">
            <a:extLst>
              <a:ext uri="{FF2B5EF4-FFF2-40B4-BE49-F238E27FC236}">
                <a16:creationId xmlns:a16="http://schemas.microsoft.com/office/drawing/2014/main" id="{830E8651-A99B-491C-A528-62B00C39A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E451ED-454A-438D-9091-9923CE61623A}" type="slidenum">
              <a:rPr kumimoji="0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BC4E6252-C067-4C1D-B033-3DFC371080AA}"/>
              </a:ext>
            </a:extLst>
          </p:cNvPr>
          <p:cNvGraphicFramePr>
            <a:graphicFrameLocks noGrp="1"/>
          </p:cNvGraphicFramePr>
          <p:nvPr/>
        </p:nvGraphicFramePr>
        <p:xfrm>
          <a:off x="7938" y="1268413"/>
          <a:ext cx="9144000" cy="3475040"/>
        </p:xfrm>
        <a:graphic>
          <a:graphicData uri="http://schemas.openxmlformats.org/drawingml/2006/table">
            <a:tbl>
              <a:tblPr/>
              <a:tblGrid>
                <a:gridCol w="2655887">
                  <a:extLst>
                    <a:ext uri="{9D8B030D-6E8A-4147-A177-3AD203B41FA5}">
                      <a16:colId xmlns:a16="http://schemas.microsoft.com/office/drawing/2014/main" val="229111109"/>
                    </a:ext>
                  </a:extLst>
                </a:gridCol>
                <a:gridCol w="1260475">
                  <a:extLst>
                    <a:ext uri="{9D8B030D-6E8A-4147-A177-3AD203B41FA5}">
                      <a16:colId xmlns:a16="http://schemas.microsoft.com/office/drawing/2014/main" val="1198040541"/>
                    </a:ext>
                  </a:extLst>
                </a:gridCol>
                <a:gridCol w="5227638">
                  <a:extLst>
                    <a:ext uri="{9D8B030D-6E8A-4147-A177-3AD203B41FA5}">
                      <a16:colId xmlns:a16="http://schemas.microsoft.com/office/drawing/2014/main" val="1940965921"/>
                    </a:ext>
                  </a:extLst>
                </a:gridCol>
              </a:tblGrid>
              <a:tr h="420688">
                <a:tc gridSpan="2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留学先大学名</a:t>
                      </a:r>
                      <a:endParaRPr kumimoji="1" lang="de-DE" altLang="ja-JP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トリアー大学</a:t>
                      </a:r>
                      <a:r>
                        <a:rPr kumimoji="1" lang="de-DE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  </a:t>
                      </a:r>
                      <a:r>
                        <a:rPr kumimoji="1" lang="ja-JP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第</a:t>
                      </a:r>
                      <a:r>
                        <a:rPr kumimoji="1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II</a:t>
                      </a:r>
                      <a:r>
                        <a:rPr kumimoji="1" lang="ja-JP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学部</a:t>
                      </a:r>
                      <a:endParaRPr kumimoji="1" lang="de-DE" altLang="ja-JP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269342"/>
                  </a:ext>
                </a:extLst>
              </a:tr>
              <a:tr h="420688">
                <a:tc gridSpan="2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 </a:t>
                      </a:r>
                      <a:endParaRPr kumimoji="1" lang="de-DE" altLang="ja-JP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Universität Trier</a:t>
                      </a:r>
                      <a:endParaRPr kumimoji="1" lang="de-DE" altLang="ja-JP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51549"/>
                  </a:ext>
                </a:extLst>
              </a:tr>
              <a:tr h="42068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出発</a:t>
                      </a:r>
                      <a:r>
                        <a:rPr kumimoji="1" lang="ja-JP" alt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期間</a:t>
                      </a:r>
                      <a:endParaRPr kumimoji="1" lang="de-DE" altLang="ja-JP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一年間</a:t>
                      </a:r>
                      <a:endParaRPr kumimoji="1" lang="de-DE" altLang="ja-JP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2021</a:t>
                      </a:r>
                      <a:r>
                        <a:rPr kumimoji="1" lang="ja-JP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年</a:t>
                      </a:r>
                      <a:r>
                        <a:rPr kumimoji="1" lang="de-DE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3</a:t>
                      </a:r>
                      <a:r>
                        <a:rPr kumimoji="1" lang="ja-JP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月</a:t>
                      </a:r>
                      <a:r>
                        <a:rPr kumimoji="1" lang="ja-JP" alt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 </a:t>
                      </a:r>
                      <a:r>
                        <a:rPr kumimoji="1" lang="ja-JP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～</a:t>
                      </a:r>
                      <a:r>
                        <a:rPr kumimoji="1" lang="de-DE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 2022</a:t>
                      </a:r>
                      <a:r>
                        <a:rPr kumimoji="1" lang="ja-JP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年</a:t>
                      </a:r>
                      <a:r>
                        <a:rPr kumimoji="1" lang="de-DE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2</a:t>
                      </a:r>
                      <a:r>
                        <a:rPr kumimoji="1" lang="ja-JP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月</a:t>
                      </a:r>
                      <a:endParaRPr kumimoji="1" lang="de-DE" altLang="ja-JP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119462"/>
                  </a:ext>
                </a:extLst>
              </a:tr>
              <a:tr h="42068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 </a:t>
                      </a:r>
                      <a:endParaRPr kumimoji="1" lang="de-DE" altLang="ja-JP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6</a:t>
                      </a:r>
                      <a:r>
                        <a:rPr kumimoji="1" lang="ja-JP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ヶ月間</a:t>
                      </a:r>
                      <a:endParaRPr kumimoji="1" lang="de-DE" altLang="ja-JP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前期でも、後期でも可能</a:t>
                      </a:r>
                      <a:endParaRPr kumimoji="1" lang="de-DE" altLang="ja-JP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722791"/>
                  </a:ext>
                </a:extLst>
              </a:tr>
              <a:tr h="460375">
                <a:tc gridSpan="2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申し込み締め切り</a:t>
                      </a:r>
                      <a:endParaRPr kumimoji="1" lang="de-DE" altLang="ja-JP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2020</a:t>
                      </a:r>
                      <a:r>
                        <a:rPr kumimoji="1" lang="ja-JP" alt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年</a:t>
                      </a:r>
                      <a:r>
                        <a:rPr kumimoji="1" lang="de-DE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10</a:t>
                      </a:r>
                      <a:r>
                        <a:rPr kumimoji="1" lang="ja-JP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月</a:t>
                      </a:r>
                      <a:r>
                        <a:rPr kumimoji="1" lang="de-DE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7</a:t>
                      </a:r>
                      <a:r>
                        <a:rPr kumimoji="1" lang="ja-JP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日（水）、午後</a:t>
                      </a:r>
                      <a:r>
                        <a:rPr kumimoji="1" lang="de-DE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3</a:t>
                      </a:r>
                      <a:r>
                        <a:rPr kumimoji="1" lang="ja-JP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時</a:t>
                      </a:r>
                      <a:endParaRPr kumimoji="1" lang="de-DE" altLang="ja-JP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775152"/>
                  </a:ext>
                </a:extLst>
              </a:tr>
              <a:tr h="841375">
                <a:tc gridSpan="2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選考試験日</a:t>
                      </a:r>
                      <a:endParaRPr kumimoji="1" lang="de-DE" altLang="ja-JP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2020</a:t>
                      </a:r>
                      <a:r>
                        <a:rPr kumimoji="1" lang="ja-JP" alt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年</a:t>
                      </a:r>
                      <a:r>
                        <a:rPr kumimoji="1" lang="de-DE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10</a:t>
                      </a:r>
                      <a:r>
                        <a:rPr kumimoji="1" lang="ja-JP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月</a:t>
                      </a:r>
                      <a:r>
                        <a:rPr kumimoji="1" lang="de-DE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10</a:t>
                      </a:r>
                      <a:r>
                        <a:rPr kumimoji="1" lang="ja-JP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日（土）、午後</a:t>
                      </a:r>
                      <a:r>
                        <a:rPr kumimoji="1" lang="ja-JP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１</a:t>
                      </a:r>
                      <a:r>
                        <a:rPr kumimoji="1" lang="de-DE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2</a:t>
                      </a:r>
                      <a:r>
                        <a:rPr kumimoji="1" lang="ja-JP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時</a:t>
                      </a:r>
                      <a:r>
                        <a:rPr kumimoji="1" lang="ja-JP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半</a:t>
                      </a:r>
                      <a:endParaRPr kumimoji="1" lang="de-DE" altLang="ja-JP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午後</a:t>
                      </a:r>
                      <a:r>
                        <a:rPr kumimoji="1" lang="de-DE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12</a:t>
                      </a:r>
                      <a:r>
                        <a:rPr kumimoji="1" lang="ja-JP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時</a:t>
                      </a:r>
                      <a:r>
                        <a:rPr kumimoji="1" lang="de-DE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15</a:t>
                      </a:r>
                      <a:r>
                        <a:rPr kumimoji="1" lang="ja-JP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 </a:t>
                      </a:r>
                      <a:r>
                        <a:rPr kumimoji="1" lang="ja-JP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分</a:t>
                      </a:r>
                      <a:r>
                        <a:rPr kumimoji="1" lang="ja-JP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集合（板橋校舎）</a:t>
                      </a:r>
                      <a:endParaRPr kumimoji="1" lang="de-DE" altLang="ja-JP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173140"/>
                  </a:ext>
                </a:extLst>
              </a:tr>
              <a:tr h="490538">
                <a:tc gridSpan="2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学生数</a:t>
                      </a:r>
                      <a:endParaRPr kumimoji="1" lang="de-DE" altLang="ja-JP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１</a:t>
                      </a:r>
                      <a:r>
                        <a:rPr kumimoji="1" lang="de-DE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～</a:t>
                      </a:r>
                      <a:r>
                        <a:rPr kumimoji="1" lang="de-DE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2</a:t>
                      </a:r>
                      <a:r>
                        <a:rPr kumimoji="1" lang="ja-JP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名</a:t>
                      </a:r>
                      <a:endParaRPr kumimoji="1" lang="de-DE" altLang="ja-JP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949111"/>
                  </a:ext>
                </a:extLst>
              </a:tr>
            </a:tbl>
          </a:graphicData>
        </a:graphic>
      </p:graphicFrame>
      <p:pic>
        <p:nvPicPr>
          <p:cNvPr id="26656" name="Picture 9" descr="1300px-Stadtpanorama_vom_Petrisberg%2C_Trier%2C_2010">
            <a:extLst>
              <a:ext uri="{FF2B5EF4-FFF2-40B4-BE49-F238E27FC236}">
                <a16:creationId xmlns:a16="http://schemas.microsoft.com/office/drawing/2014/main" id="{69F8EB03-42B7-4573-A5B8-F025DAADD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4652963"/>
            <a:ext cx="914400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アース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アース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アース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アース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14316</TotalTime>
  <Words>580</Words>
  <Application>Microsoft Office PowerPoint</Application>
  <PresentationFormat>画面に合わせる (4:3)</PresentationFormat>
  <Paragraphs>97</Paragraphs>
  <Slides>10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10</vt:i4>
      </vt:variant>
    </vt:vector>
  </HeadingPairs>
  <TitlesOfParts>
    <vt:vector size="23" baseType="lpstr">
      <vt:lpstr>Cabin</vt:lpstr>
      <vt:lpstr>ＭＳ Ｐゴシック</vt:lpstr>
      <vt:lpstr>ＭＳ ゴシック</vt:lpstr>
      <vt:lpstr>Noto Sans Symbols</vt:lpstr>
      <vt:lpstr>Arial</vt:lpstr>
      <vt:lpstr>Bookman Old Style</vt:lpstr>
      <vt:lpstr>Calibri</vt:lpstr>
      <vt:lpstr>Gill Sans MT</vt:lpstr>
      <vt:lpstr>Times New Roman</vt:lpstr>
      <vt:lpstr>Wingdings</vt:lpstr>
      <vt:lpstr>Wingdings 3</vt:lpstr>
      <vt:lpstr>3_アース</vt:lpstr>
      <vt:lpstr>4_アース</vt:lpstr>
      <vt:lpstr>フランス語圏協定校派遣留学</vt:lpstr>
      <vt:lpstr>フランス語圏協定校派遣留学</vt:lpstr>
      <vt:lpstr>フランス語圏私費留学</vt:lpstr>
      <vt:lpstr>フランス語圏私費留学</vt:lpstr>
      <vt:lpstr>フランス語圏長期留学 に関する 相談・問い合わせ</vt:lpstr>
      <vt:lpstr>長期留学（２・３年生）　 ドイツ・ライプツィヒ 大学　　　　　　　　</vt:lpstr>
      <vt:lpstr>ドイツ語圏長期留学 I（Leipzig）</vt:lpstr>
      <vt:lpstr>長期留学（２・３年生） ドイツ・トリア大学</vt:lpstr>
      <vt:lpstr>ドイツ語圏長期留学 II（Trier）</vt:lpstr>
      <vt:lpstr>ドイツ語圏の長期留学 に関する相談・問い合わせ</vt:lpstr>
    </vt:vector>
  </TitlesOfParts>
  <Company>Gabriel Lee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大東文化大学　外国語学部　　　  　 　　　　英語学科</dc:title>
  <dc:creator>HP</dc:creator>
  <cp:lastModifiedBy>Atsushi Mishima</cp:lastModifiedBy>
  <cp:revision>483</cp:revision>
  <cp:lastPrinted>2019-05-07T03:52:42Z</cp:lastPrinted>
  <dcterms:created xsi:type="dcterms:W3CDTF">2010-03-02T03:13:34Z</dcterms:created>
  <dcterms:modified xsi:type="dcterms:W3CDTF">2020-05-21T12:15:54Z</dcterms:modified>
</cp:coreProperties>
</file>