
<file path=[Content_Types].xml><?xml version="1.0" encoding="utf-8"?>
<Types xmlns="http://schemas.openxmlformats.org/package/2006/content-types"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2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6" r:id="rId20"/>
    <p:sldId id="278" r:id="rId21"/>
    <p:sldId id="279" r:id="rId22"/>
    <p:sldId id="280" r:id="rId23"/>
    <p:sldId id="281" r:id="rId24"/>
    <p:sldId id="282" r:id="rId25"/>
    <p:sldId id="284" r:id="rId26"/>
    <p:sldId id="285" r:id="rId27"/>
    <p:sldId id="286" r:id="rId28"/>
    <p:sldId id="290" r:id="rId29"/>
    <p:sldId id="288" r:id="rId30"/>
    <p:sldId id="291" r:id="rId31"/>
    <p:sldId id="292" r:id="rId32"/>
    <p:sldId id="293" r:id="rId33"/>
    <p:sldId id="294" r:id="rId34"/>
    <p:sldId id="295" r:id="rId35"/>
    <p:sldId id="297" r:id="rId36"/>
    <p:sldId id="298" r:id="rId37"/>
    <p:sldId id="299" r:id="rId38"/>
    <p:sldId id="300" r:id="rId39"/>
    <p:sldId id="302" r:id="rId40"/>
    <p:sldId id="303" r:id="rId41"/>
    <p:sldId id="301" r:id="rId4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08" d="100"/>
          <a:sy n="108" d="100"/>
        </p:scale>
        <p:origin x="6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D9FC2D-E07D-4B85-83C6-2C57391EAB56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D19A7A8-43E3-45E9-AF08-B561552F9CCE}">
      <dgm:prSet/>
      <dgm:spPr/>
      <dgm:t>
        <a:bodyPr/>
        <a:lstStyle/>
        <a:p>
          <a:r>
            <a:rPr kumimoji="1" lang="ja-JP"/>
            <a:t>本学図書館には、多読のための多数の英語リーディングの教材が電子ブックの形態で所蔵しております。</a:t>
          </a:r>
          <a:endParaRPr lang="en-US"/>
        </a:p>
      </dgm:t>
    </dgm:pt>
    <dgm:pt modelId="{60BB4B56-86DA-443D-B556-6051E40E32CB}" type="parTrans" cxnId="{39E0369F-332E-4BE6-8952-75633160C487}">
      <dgm:prSet/>
      <dgm:spPr/>
      <dgm:t>
        <a:bodyPr/>
        <a:lstStyle/>
        <a:p>
          <a:endParaRPr lang="en-US"/>
        </a:p>
      </dgm:t>
    </dgm:pt>
    <dgm:pt modelId="{BA43BF80-C320-4E56-9F45-61D6D2D4CA9C}" type="sibTrans" cxnId="{39E0369F-332E-4BE6-8952-75633160C487}">
      <dgm:prSet/>
      <dgm:spPr/>
      <dgm:t>
        <a:bodyPr/>
        <a:lstStyle/>
        <a:p>
          <a:endParaRPr lang="en-US"/>
        </a:p>
      </dgm:t>
    </dgm:pt>
    <dgm:pt modelId="{7D089F01-D788-455E-BDD9-B349F1B378AC}">
      <dgm:prSet/>
      <dgm:spPr/>
      <dgm:t>
        <a:bodyPr/>
        <a:lstStyle/>
        <a:p>
          <a:r>
            <a:rPr lang="en-US" dirty="0"/>
            <a:t>We’d like to inform you that in our library we have rich resources of reading materials in the form of e-books. </a:t>
          </a:r>
        </a:p>
      </dgm:t>
    </dgm:pt>
    <dgm:pt modelId="{57D9D53B-02FB-4BA5-8357-DE8338E29F6B}" type="parTrans" cxnId="{7643BF46-7543-4431-A6F1-B7230AF5E79E}">
      <dgm:prSet/>
      <dgm:spPr/>
      <dgm:t>
        <a:bodyPr/>
        <a:lstStyle/>
        <a:p>
          <a:endParaRPr lang="en-US"/>
        </a:p>
      </dgm:t>
    </dgm:pt>
    <dgm:pt modelId="{E25E521C-DDF6-4F6F-BDCC-28C968D4F6CE}" type="sibTrans" cxnId="{7643BF46-7543-4431-A6F1-B7230AF5E79E}">
      <dgm:prSet/>
      <dgm:spPr/>
      <dgm:t>
        <a:bodyPr/>
        <a:lstStyle/>
        <a:p>
          <a:endParaRPr lang="en-US"/>
        </a:p>
      </dgm:t>
    </dgm:pt>
    <dgm:pt modelId="{8D68F829-6406-4C72-934A-610DB18E5B31}" type="pres">
      <dgm:prSet presAssocID="{8FD9FC2D-E07D-4B85-83C6-2C57391EAB5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C60E3E4-6212-4886-81E1-DA904DFAC758}" type="pres">
      <dgm:prSet presAssocID="{FD19A7A8-43E3-45E9-AF08-B561552F9CCE}" presName="hierRoot1" presStyleCnt="0"/>
      <dgm:spPr/>
    </dgm:pt>
    <dgm:pt modelId="{676F348D-37AA-48C0-A6AD-A8DFD942E313}" type="pres">
      <dgm:prSet presAssocID="{FD19A7A8-43E3-45E9-AF08-B561552F9CCE}" presName="composite" presStyleCnt="0"/>
      <dgm:spPr/>
    </dgm:pt>
    <dgm:pt modelId="{67158ECD-31B0-4739-B44D-6B91E3CAC1EE}" type="pres">
      <dgm:prSet presAssocID="{FD19A7A8-43E3-45E9-AF08-B561552F9CCE}" presName="background" presStyleLbl="node0" presStyleIdx="0" presStyleCnt="2"/>
      <dgm:spPr/>
    </dgm:pt>
    <dgm:pt modelId="{323E0419-C2FA-4CF3-BE8A-6E034431AA7C}" type="pres">
      <dgm:prSet presAssocID="{FD19A7A8-43E3-45E9-AF08-B561552F9CCE}" presName="text" presStyleLbl="fgAcc0" presStyleIdx="0" presStyleCnt="2">
        <dgm:presLayoutVars>
          <dgm:chPref val="3"/>
        </dgm:presLayoutVars>
      </dgm:prSet>
      <dgm:spPr/>
    </dgm:pt>
    <dgm:pt modelId="{7FCA6EFD-0E3E-4BED-A9C0-D6FC883E111B}" type="pres">
      <dgm:prSet presAssocID="{FD19A7A8-43E3-45E9-AF08-B561552F9CCE}" presName="hierChild2" presStyleCnt="0"/>
      <dgm:spPr/>
    </dgm:pt>
    <dgm:pt modelId="{D4569A9E-1277-4344-9EAD-788B7BDDEDE8}" type="pres">
      <dgm:prSet presAssocID="{7D089F01-D788-455E-BDD9-B349F1B378AC}" presName="hierRoot1" presStyleCnt="0"/>
      <dgm:spPr/>
    </dgm:pt>
    <dgm:pt modelId="{F1D6660D-42C9-4D0C-AE64-F23F04105B11}" type="pres">
      <dgm:prSet presAssocID="{7D089F01-D788-455E-BDD9-B349F1B378AC}" presName="composite" presStyleCnt="0"/>
      <dgm:spPr/>
    </dgm:pt>
    <dgm:pt modelId="{E83545D5-6B04-4FB7-B5D5-3F6F5758AE7C}" type="pres">
      <dgm:prSet presAssocID="{7D089F01-D788-455E-BDD9-B349F1B378AC}" presName="background" presStyleLbl="node0" presStyleIdx="1" presStyleCnt="2"/>
      <dgm:spPr/>
    </dgm:pt>
    <dgm:pt modelId="{BE43F19C-D5E8-4A45-8527-1AF52AABD2DD}" type="pres">
      <dgm:prSet presAssocID="{7D089F01-D788-455E-BDD9-B349F1B378AC}" presName="text" presStyleLbl="fgAcc0" presStyleIdx="1" presStyleCnt="2">
        <dgm:presLayoutVars>
          <dgm:chPref val="3"/>
        </dgm:presLayoutVars>
      </dgm:prSet>
      <dgm:spPr/>
    </dgm:pt>
    <dgm:pt modelId="{9D0F3144-306F-4F4A-8A44-34F936C86E2F}" type="pres">
      <dgm:prSet presAssocID="{7D089F01-D788-455E-BDD9-B349F1B378AC}" presName="hierChild2" presStyleCnt="0"/>
      <dgm:spPr/>
    </dgm:pt>
  </dgm:ptLst>
  <dgm:cxnLst>
    <dgm:cxn modelId="{7643BF46-7543-4431-A6F1-B7230AF5E79E}" srcId="{8FD9FC2D-E07D-4B85-83C6-2C57391EAB56}" destId="{7D089F01-D788-455E-BDD9-B349F1B378AC}" srcOrd="1" destOrd="0" parTransId="{57D9D53B-02FB-4BA5-8357-DE8338E29F6B}" sibTransId="{E25E521C-DDF6-4F6F-BDCC-28C968D4F6CE}"/>
    <dgm:cxn modelId="{82435B86-5B80-45E1-8169-6BE1677AED98}" type="presOf" srcId="{8FD9FC2D-E07D-4B85-83C6-2C57391EAB56}" destId="{8D68F829-6406-4C72-934A-610DB18E5B31}" srcOrd="0" destOrd="0" presId="urn:microsoft.com/office/officeart/2005/8/layout/hierarchy1"/>
    <dgm:cxn modelId="{098EBE8A-A9FE-420E-A607-DD73969087E6}" type="presOf" srcId="{FD19A7A8-43E3-45E9-AF08-B561552F9CCE}" destId="{323E0419-C2FA-4CF3-BE8A-6E034431AA7C}" srcOrd="0" destOrd="0" presId="urn:microsoft.com/office/officeart/2005/8/layout/hierarchy1"/>
    <dgm:cxn modelId="{270E138B-946B-4F94-B649-4A6BC2462AF1}" type="presOf" srcId="{7D089F01-D788-455E-BDD9-B349F1B378AC}" destId="{BE43F19C-D5E8-4A45-8527-1AF52AABD2DD}" srcOrd="0" destOrd="0" presId="urn:microsoft.com/office/officeart/2005/8/layout/hierarchy1"/>
    <dgm:cxn modelId="{39E0369F-332E-4BE6-8952-75633160C487}" srcId="{8FD9FC2D-E07D-4B85-83C6-2C57391EAB56}" destId="{FD19A7A8-43E3-45E9-AF08-B561552F9CCE}" srcOrd="0" destOrd="0" parTransId="{60BB4B56-86DA-443D-B556-6051E40E32CB}" sibTransId="{BA43BF80-C320-4E56-9F45-61D6D2D4CA9C}"/>
    <dgm:cxn modelId="{1F754EAC-67C0-4CEB-BF42-ECB8699A203D}" type="presParOf" srcId="{8D68F829-6406-4C72-934A-610DB18E5B31}" destId="{4C60E3E4-6212-4886-81E1-DA904DFAC758}" srcOrd="0" destOrd="0" presId="urn:microsoft.com/office/officeart/2005/8/layout/hierarchy1"/>
    <dgm:cxn modelId="{0022EFCD-95E4-42FC-80E8-1A1267E17184}" type="presParOf" srcId="{4C60E3E4-6212-4886-81E1-DA904DFAC758}" destId="{676F348D-37AA-48C0-A6AD-A8DFD942E313}" srcOrd="0" destOrd="0" presId="urn:microsoft.com/office/officeart/2005/8/layout/hierarchy1"/>
    <dgm:cxn modelId="{0051F3A3-3629-4E49-AA41-9BC995AD88CD}" type="presParOf" srcId="{676F348D-37AA-48C0-A6AD-A8DFD942E313}" destId="{67158ECD-31B0-4739-B44D-6B91E3CAC1EE}" srcOrd="0" destOrd="0" presId="urn:microsoft.com/office/officeart/2005/8/layout/hierarchy1"/>
    <dgm:cxn modelId="{F3B7AA5F-C2F7-4DDB-A095-E015219DF4DB}" type="presParOf" srcId="{676F348D-37AA-48C0-A6AD-A8DFD942E313}" destId="{323E0419-C2FA-4CF3-BE8A-6E034431AA7C}" srcOrd="1" destOrd="0" presId="urn:microsoft.com/office/officeart/2005/8/layout/hierarchy1"/>
    <dgm:cxn modelId="{F7E13328-B28E-4381-A374-DBE55D7ED11C}" type="presParOf" srcId="{4C60E3E4-6212-4886-81E1-DA904DFAC758}" destId="{7FCA6EFD-0E3E-4BED-A9C0-D6FC883E111B}" srcOrd="1" destOrd="0" presId="urn:microsoft.com/office/officeart/2005/8/layout/hierarchy1"/>
    <dgm:cxn modelId="{CCE9B89C-ADA6-414E-86AE-DC2F93CD5141}" type="presParOf" srcId="{8D68F829-6406-4C72-934A-610DB18E5B31}" destId="{D4569A9E-1277-4344-9EAD-788B7BDDEDE8}" srcOrd="1" destOrd="0" presId="urn:microsoft.com/office/officeart/2005/8/layout/hierarchy1"/>
    <dgm:cxn modelId="{4FD0A00D-0FE4-4F8F-97BB-36268E74F031}" type="presParOf" srcId="{D4569A9E-1277-4344-9EAD-788B7BDDEDE8}" destId="{F1D6660D-42C9-4D0C-AE64-F23F04105B11}" srcOrd="0" destOrd="0" presId="urn:microsoft.com/office/officeart/2005/8/layout/hierarchy1"/>
    <dgm:cxn modelId="{36487A05-537C-46C5-9D0B-61029054B871}" type="presParOf" srcId="{F1D6660D-42C9-4D0C-AE64-F23F04105B11}" destId="{E83545D5-6B04-4FB7-B5D5-3F6F5758AE7C}" srcOrd="0" destOrd="0" presId="urn:microsoft.com/office/officeart/2005/8/layout/hierarchy1"/>
    <dgm:cxn modelId="{5721613E-DD6B-4DBE-A898-65A4A7D41DCF}" type="presParOf" srcId="{F1D6660D-42C9-4D0C-AE64-F23F04105B11}" destId="{BE43F19C-D5E8-4A45-8527-1AF52AABD2DD}" srcOrd="1" destOrd="0" presId="urn:microsoft.com/office/officeart/2005/8/layout/hierarchy1"/>
    <dgm:cxn modelId="{9426C45C-E078-47E6-8800-DCCC252AA156}" type="presParOf" srcId="{D4569A9E-1277-4344-9EAD-788B7BDDEDE8}" destId="{9D0F3144-306F-4F4A-8A44-34F936C86E2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227D8D7-EDA2-4278-A491-BC8C63FB10B0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9FF502D-D7B2-427A-A6E6-82ED903144A0}">
      <dgm:prSet custT="1"/>
      <dgm:spPr/>
      <dgm:t>
        <a:bodyPr/>
        <a:lstStyle/>
        <a:p>
          <a:r>
            <a:rPr lang="ja-JP" altLang="en-US" sz="3600" dirty="0"/>
            <a:t>次の方法で</a:t>
          </a:r>
          <a:r>
            <a:rPr lang="en-US" altLang="ja-JP" sz="3600" dirty="0"/>
            <a:t>VPN</a:t>
          </a:r>
          <a:r>
            <a:rPr lang="ja-JP" altLang="en-US" sz="3600" dirty="0"/>
            <a:t>接続をして下さい</a:t>
          </a:r>
          <a:endParaRPr lang="en-US" sz="3600" dirty="0"/>
        </a:p>
      </dgm:t>
    </dgm:pt>
    <dgm:pt modelId="{7C624C8F-17AB-4C20-83DF-8E292E0EEFDD}" type="parTrans" cxnId="{C55934BE-37DD-4B8D-847F-F11AB948CB22}">
      <dgm:prSet/>
      <dgm:spPr/>
      <dgm:t>
        <a:bodyPr/>
        <a:lstStyle/>
        <a:p>
          <a:endParaRPr lang="en-US"/>
        </a:p>
      </dgm:t>
    </dgm:pt>
    <dgm:pt modelId="{CB1D67DB-E2A5-471B-BB2D-A3B4978F59B1}" type="sibTrans" cxnId="{C55934BE-37DD-4B8D-847F-F11AB948CB22}">
      <dgm:prSet/>
      <dgm:spPr/>
      <dgm:t>
        <a:bodyPr/>
        <a:lstStyle/>
        <a:p>
          <a:endParaRPr lang="en-US"/>
        </a:p>
      </dgm:t>
    </dgm:pt>
    <dgm:pt modelId="{27A34DEC-222D-45E4-AEDF-9D3FDE774FEA}">
      <dgm:prSet/>
      <dgm:spPr/>
      <dgm:t>
        <a:bodyPr/>
        <a:lstStyle/>
        <a:p>
          <a:r>
            <a:rPr lang="en-US" altLang="ja-JP" dirty="0"/>
            <a:t>Please</a:t>
          </a:r>
          <a:r>
            <a:rPr lang="ja-JP" altLang="en-US" dirty="0"/>
            <a:t> </a:t>
          </a:r>
          <a:r>
            <a:rPr lang="en-US" altLang="ja-JP" dirty="0"/>
            <a:t>follow</a:t>
          </a:r>
          <a:r>
            <a:rPr lang="ja-JP" altLang="en-US"/>
            <a:t> </a:t>
          </a:r>
          <a:r>
            <a:rPr lang="en-US" altLang="ja-JP" dirty="0"/>
            <a:t>the following</a:t>
          </a:r>
          <a:r>
            <a:rPr lang="ja-JP" altLang="en-US"/>
            <a:t> </a:t>
          </a:r>
          <a:r>
            <a:rPr lang="en-US" altLang="ja-JP" dirty="0"/>
            <a:t>instructions!</a:t>
          </a:r>
        </a:p>
      </dgm:t>
    </dgm:pt>
    <dgm:pt modelId="{74777D28-B28E-4500-8FB2-C9436786B275}" type="parTrans" cxnId="{585D6EEB-B01E-4E52-A3EE-5E50FCD121EA}">
      <dgm:prSet/>
      <dgm:spPr/>
      <dgm:t>
        <a:bodyPr/>
        <a:lstStyle/>
        <a:p>
          <a:endParaRPr lang="en-US"/>
        </a:p>
      </dgm:t>
    </dgm:pt>
    <dgm:pt modelId="{4934D76E-7013-4864-9D0B-8B83379A4CFC}" type="sibTrans" cxnId="{585D6EEB-B01E-4E52-A3EE-5E50FCD121EA}">
      <dgm:prSet/>
      <dgm:spPr/>
      <dgm:t>
        <a:bodyPr/>
        <a:lstStyle/>
        <a:p>
          <a:endParaRPr lang="en-US"/>
        </a:p>
      </dgm:t>
    </dgm:pt>
    <dgm:pt modelId="{93AF17F8-6A79-4374-B565-A3A3DDBD4E76}" type="pres">
      <dgm:prSet presAssocID="{5227D8D7-EDA2-4278-A491-BC8C63FB10B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F9E21F5-5FCF-4D68-9764-B822908ED337}" type="pres">
      <dgm:prSet presAssocID="{19FF502D-D7B2-427A-A6E6-82ED903144A0}" presName="hierRoot1" presStyleCnt="0"/>
      <dgm:spPr/>
    </dgm:pt>
    <dgm:pt modelId="{D676B0CE-C1D2-48DB-8D33-FE2A552F5D61}" type="pres">
      <dgm:prSet presAssocID="{19FF502D-D7B2-427A-A6E6-82ED903144A0}" presName="composite" presStyleCnt="0"/>
      <dgm:spPr/>
    </dgm:pt>
    <dgm:pt modelId="{1820ACAD-6A55-4CEF-A954-2DBE86F6C275}" type="pres">
      <dgm:prSet presAssocID="{19FF502D-D7B2-427A-A6E6-82ED903144A0}" presName="background" presStyleLbl="node0" presStyleIdx="0" presStyleCnt="2"/>
      <dgm:spPr/>
    </dgm:pt>
    <dgm:pt modelId="{D26FC6A0-FAED-47D6-AA69-9138ACED9E15}" type="pres">
      <dgm:prSet presAssocID="{19FF502D-D7B2-427A-A6E6-82ED903144A0}" presName="text" presStyleLbl="fgAcc0" presStyleIdx="0" presStyleCnt="2">
        <dgm:presLayoutVars>
          <dgm:chPref val="3"/>
        </dgm:presLayoutVars>
      </dgm:prSet>
      <dgm:spPr/>
    </dgm:pt>
    <dgm:pt modelId="{A35EDCA5-FEE3-4A40-A280-2A546C36277B}" type="pres">
      <dgm:prSet presAssocID="{19FF502D-D7B2-427A-A6E6-82ED903144A0}" presName="hierChild2" presStyleCnt="0"/>
      <dgm:spPr/>
    </dgm:pt>
    <dgm:pt modelId="{61E56CD3-747F-4731-81C8-2839C0958DBC}" type="pres">
      <dgm:prSet presAssocID="{27A34DEC-222D-45E4-AEDF-9D3FDE774FEA}" presName="hierRoot1" presStyleCnt="0"/>
      <dgm:spPr/>
    </dgm:pt>
    <dgm:pt modelId="{6680BD0E-5D67-47EE-B988-A9F841BE1DCD}" type="pres">
      <dgm:prSet presAssocID="{27A34DEC-222D-45E4-AEDF-9D3FDE774FEA}" presName="composite" presStyleCnt="0"/>
      <dgm:spPr/>
    </dgm:pt>
    <dgm:pt modelId="{60A0D6AF-6A0C-4941-9A61-1108B935D87B}" type="pres">
      <dgm:prSet presAssocID="{27A34DEC-222D-45E4-AEDF-9D3FDE774FEA}" presName="background" presStyleLbl="node0" presStyleIdx="1" presStyleCnt="2"/>
      <dgm:spPr/>
    </dgm:pt>
    <dgm:pt modelId="{F501B1E1-069E-4251-B35D-0ADC3FD27EE9}" type="pres">
      <dgm:prSet presAssocID="{27A34DEC-222D-45E4-AEDF-9D3FDE774FEA}" presName="text" presStyleLbl="fgAcc0" presStyleIdx="1" presStyleCnt="2">
        <dgm:presLayoutVars>
          <dgm:chPref val="3"/>
        </dgm:presLayoutVars>
      </dgm:prSet>
      <dgm:spPr/>
    </dgm:pt>
    <dgm:pt modelId="{4D8E6D5B-CFDC-41F4-8207-5081D0DC0C6A}" type="pres">
      <dgm:prSet presAssocID="{27A34DEC-222D-45E4-AEDF-9D3FDE774FEA}" presName="hierChild2" presStyleCnt="0"/>
      <dgm:spPr/>
    </dgm:pt>
  </dgm:ptLst>
  <dgm:cxnLst>
    <dgm:cxn modelId="{090DCA18-F163-4AB1-AE7F-13447C1645B1}" type="presOf" srcId="{19FF502D-D7B2-427A-A6E6-82ED903144A0}" destId="{D26FC6A0-FAED-47D6-AA69-9138ACED9E15}" srcOrd="0" destOrd="0" presId="urn:microsoft.com/office/officeart/2005/8/layout/hierarchy1"/>
    <dgm:cxn modelId="{040EDD4B-C779-45B5-BC78-B36DB9144FD5}" type="presOf" srcId="{5227D8D7-EDA2-4278-A491-BC8C63FB10B0}" destId="{93AF17F8-6A79-4374-B565-A3A3DDBD4E76}" srcOrd="0" destOrd="0" presId="urn:microsoft.com/office/officeart/2005/8/layout/hierarchy1"/>
    <dgm:cxn modelId="{19F2347C-ED93-4143-9C5C-A1A2B80C5F33}" type="presOf" srcId="{27A34DEC-222D-45E4-AEDF-9D3FDE774FEA}" destId="{F501B1E1-069E-4251-B35D-0ADC3FD27EE9}" srcOrd="0" destOrd="0" presId="urn:microsoft.com/office/officeart/2005/8/layout/hierarchy1"/>
    <dgm:cxn modelId="{C55934BE-37DD-4B8D-847F-F11AB948CB22}" srcId="{5227D8D7-EDA2-4278-A491-BC8C63FB10B0}" destId="{19FF502D-D7B2-427A-A6E6-82ED903144A0}" srcOrd="0" destOrd="0" parTransId="{7C624C8F-17AB-4C20-83DF-8E292E0EEFDD}" sibTransId="{CB1D67DB-E2A5-471B-BB2D-A3B4978F59B1}"/>
    <dgm:cxn modelId="{585D6EEB-B01E-4E52-A3EE-5E50FCD121EA}" srcId="{5227D8D7-EDA2-4278-A491-BC8C63FB10B0}" destId="{27A34DEC-222D-45E4-AEDF-9D3FDE774FEA}" srcOrd="1" destOrd="0" parTransId="{74777D28-B28E-4500-8FB2-C9436786B275}" sibTransId="{4934D76E-7013-4864-9D0B-8B83379A4CFC}"/>
    <dgm:cxn modelId="{B3F9A330-000A-407E-83DA-9AFFB23DD1CB}" type="presParOf" srcId="{93AF17F8-6A79-4374-B565-A3A3DDBD4E76}" destId="{9F9E21F5-5FCF-4D68-9764-B822908ED337}" srcOrd="0" destOrd="0" presId="urn:microsoft.com/office/officeart/2005/8/layout/hierarchy1"/>
    <dgm:cxn modelId="{056854FB-DB22-4064-8570-0453A1F52494}" type="presParOf" srcId="{9F9E21F5-5FCF-4D68-9764-B822908ED337}" destId="{D676B0CE-C1D2-48DB-8D33-FE2A552F5D61}" srcOrd="0" destOrd="0" presId="urn:microsoft.com/office/officeart/2005/8/layout/hierarchy1"/>
    <dgm:cxn modelId="{3A6899F7-A624-4627-A1CD-79C8429F2CFD}" type="presParOf" srcId="{D676B0CE-C1D2-48DB-8D33-FE2A552F5D61}" destId="{1820ACAD-6A55-4CEF-A954-2DBE86F6C275}" srcOrd="0" destOrd="0" presId="urn:microsoft.com/office/officeart/2005/8/layout/hierarchy1"/>
    <dgm:cxn modelId="{24570112-4378-4374-AF86-89FACEF59FBD}" type="presParOf" srcId="{D676B0CE-C1D2-48DB-8D33-FE2A552F5D61}" destId="{D26FC6A0-FAED-47D6-AA69-9138ACED9E15}" srcOrd="1" destOrd="0" presId="urn:microsoft.com/office/officeart/2005/8/layout/hierarchy1"/>
    <dgm:cxn modelId="{34E17ECC-E04E-4417-8AC8-A8EE1E68082B}" type="presParOf" srcId="{9F9E21F5-5FCF-4D68-9764-B822908ED337}" destId="{A35EDCA5-FEE3-4A40-A280-2A546C36277B}" srcOrd="1" destOrd="0" presId="urn:microsoft.com/office/officeart/2005/8/layout/hierarchy1"/>
    <dgm:cxn modelId="{F5BB9260-5B1D-49CE-9B24-2DFF61B68B8D}" type="presParOf" srcId="{93AF17F8-6A79-4374-B565-A3A3DDBD4E76}" destId="{61E56CD3-747F-4731-81C8-2839C0958DBC}" srcOrd="1" destOrd="0" presId="urn:microsoft.com/office/officeart/2005/8/layout/hierarchy1"/>
    <dgm:cxn modelId="{2A96FD6A-7DB0-44DC-9033-3E320DBD47B2}" type="presParOf" srcId="{61E56CD3-747F-4731-81C8-2839C0958DBC}" destId="{6680BD0E-5D67-47EE-B988-A9F841BE1DCD}" srcOrd="0" destOrd="0" presId="urn:microsoft.com/office/officeart/2005/8/layout/hierarchy1"/>
    <dgm:cxn modelId="{6C8B7578-33FE-4D44-829F-4D6CB8ADF038}" type="presParOf" srcId="{6680BD0E-5D67-47EE-B988-A9F841BE1DCD}" destId="{60A0D6AF-6A0C-4941-9A61-1108B935D87B}" srcOrd="0" destOrd="0" presId="urn:microsoft.com/office/officeart/2005/8/layout/hierarchy1"/>
    <dgm:cxn modelId="{92604CDE-9989-4E8E-86EE-14E7B002E1B5}" type="presParOf" srcId="{6680BD0E-5D67-47EE-B988-A9F841BE1DCD}" destId="{F501B1E1-069E-4251-B35D-0ADC3FD27EE9}" srcOrd="1" destOrd="0" presId="urn:microsoft.com/office/officeart/2005/8/layout/hierarchy1"/>
    <dgm:cxn modelId="{8BBAD825-837C-43CD-9DD5-C95E5ADF2194}" type="presParOf" srcId="{61E56CD3-747F-4731-81C8-2839C0958DBC}" destId="{4D8E6D5B-CFDC-41F4-8207-5081D0DC0C6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27D8D7-EDA2-4278-A491-BC8C63FB10B0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9FF502D-D7B2-427A-A6E6-82ED903144A0}">
      <dgm:prSet/>
      <dgm:spPr/>
      <dgm:t>
        <a:bodyPr/>
        <a:lstStyle/>
        <a:p>
          <a:r>
            <a:rPr kumimoji="1" lang="ja-JP"/>
            <a:t>多読英語リーディング</a:t>
          </a:r>
          <a:r>
            <a:rPr lang="ja-JP"/>
            <a:t>の教材として、センゲージラーニング社のものと、マクミラン社のものを多数所蔵しています。</a:t>
          </a:r>
          <a:endParaRPr lang="en-US"/>
        </a:p>
      </dgm:t>
    </dgm:pt>
    <dgm:pt modelId="{7C624C8F-17AB-4C20-83DF-8E292E0EEFDD}" type="parTrans" cxnId="{C55934BE-37DD-4B8D-847F-F11AB948CB22}">
      <dgm:prSet/>
      <dgm:spPr/>
      <dgm:t>
        <a:bodyPr/>
        <a:lstStyle/>
        <a:p>
          <a:endParaRPr lang="en-US"/>
        </a:p>
      </dgm:t>
    </dgm:pt>
    <dgm:pt modelId="{CB1D67DB-E2A5-471B-BB2D-A3B4978F59B1}" type="sibTrans" cxnId="{C55934BE-37DD-4B8D-847F-F11AB948CB22}">
      <dgm:prSet/>
      <dgm:spPr/>
      <dgm:t>
        <a:bodyPr/>
        <a:lstStyle/>
        <a:p>
          <a:endParaRPr lang="en-US"/>
        </a:p>
      </dgm:t>
    </dgm:pt>
    <dgm:pt modelId="{27A34DEC-222D-45E4-AEDF-9D3FDE774FEA}">
      <dgm:prSet/>
      <dgm:spPr/>
      <dgm:t>
        <a:bodyPr/>
        <a:lstStyle/>
        <a:p>
          <a:r>
            <a:rPr lang="en-US" dirty="0"/>
            <a:t>The</a:t>
          </a:r>
          <a:r>
            <a:rPr lang="ja-JP" dirty="0"/>
            <a:t> </a:t>
          </a:r>
          <a:r>
            <a:rPr lang="en-US" dirty="0"/>
            <a:t>library owns reading materials from Cengage Learning and McMillan, in particular materials for extensive English reading. </a:t>
          </a:r>
        </a:p>
      </dgm:t>
    </dgm:pt>
    <dgm:pt modelId="{74777D28-B28E-4500-8FB2-C9436786B275}" type="parTrans" cxnId="{585D6EEB-B01E-4E52-A3EE-5E50FCD121EA}">
      <dgm:prSet/>
      <dgm:spPr/>
      <dgm:t>
        <a:bodyPr/>
        <a:lstStyle/>
        <a:p>
          <a:endParaRPr lang="en-US"/>
        </a:p>
      </dgm:t>
    </dgm:pt>
    <dgm:pt modelId="{4934D76E-7013-4864-9D0B-8B83379A4CFC}" type="sibTrans" cxnId="{585D6EEB-B01E-4E52-A3EE-5E50FCD121EA}">
      <dgm:prSet/>
      <dgm:spPr/>
      <dgm:t>
        <a:bodyPr/>
        <a:lstStyle/>
        <a:p>
          <a:endParaRPr lang="en-US"/>
        </a:p>
      </dgm:t>
    </dgm:pt>
    <dgm:pt modelId="{93AF17F8-6A79-4374-B565-A3A3DDBD4E76}" type="pres">
      <dgm:prSet presAssocID="{5227D8D7-EDA2-4278-A491-BC8C63FB10B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F9E21F5-5FCF-4D68-9764-B822908ED337}" type="pres">
      <dgm:prSet presAssocID="{19FF502D-D7B2-427A-A6E6-82ED903144A0}" presName="hierRoot1" presStyleCnt="0"/>
      <dgm:spPr/>
    </dgm:pt>
    <dgm:pt modelId="{D676B0CE-C1D2-48DB-8D33-FE2A552F5D61}" type="pres">
      <dgm:prSet presAssocID="{19FF502D-D7B2-427A-A6E6-82ED903144A0}" presName="composite" presStyleCnt="0"/>
      <dgm:spPr/>
    </dgm:pt>
    <dgm:pt modelId="{1820ACAD-6A55-4CEF-A954-2DBE86F6C275}" type="pres">
      <dgm:prSet presAssocID="{19FF502D-D7B2-427A-A6E6-82ED903144A0}" presName="background" presStyleLbl="node0" presStyleIdx="0" presStyleCnt="2"/>
      <dgm:spPr/>
    </dgm:pt>
    <dgm:pt modelId="{D26FC6A0-FAED-47D6-AA69-9138ACED9E15}" type="pres">
      <dgm:prSet presAssocID="{19FF502D-D7B2-427A-A6E6-82ED903144A0}" presName="text" presStyleLbl="fgAcc0" presStyleIdx="0" presStyleCnt="2">
        <dgm:presLayoutVars>
          <dgm:chPref val="3"/>
        </dgm:presLayoutVars>
      </dgm:prSet>
      <dgm:spPr/>
    </dgm:pt>
    <dgm:pt modelId="{A35EDCA5-FEE3-4A40-A280-2A546C36277B}" type="pres">
      <dgm:prSet presAssocID="{19FF502D-D7B2-427A-A6E6-82ED903144A0}" presName="hierChild2" presStyleCnt="0"/>
      <dgm:spPr/>
    </dgm:pt>
    <dgm:pt modelId="{61E56CD3-747F-4731-81C8-2839C0958DBC}" type="pres">
      <dgm:prSet presAssocID="{27A34DEC-222D-45E4-AEDF-9D3FDE774FEA}" presName="hierRoot1" presStyleCnt="0"/>
      <dgm:spPr/>
    </dgm:pt>
    <dgm:pt modelId="{6680BD0E-5D67-47EE-B988-A9F841BE1DCD}" type="pres">
      <dgm:prSet presAssocID="{27A34DEC-222D-45E4-AEDF-9D3FDE774FEA}" presName="composite" presStyleCnt="0"/>
      <dgm:spPr/>
    </dgm:pt>
    <dgm:pt modelId="{60A0D6AF-6A0C-4941-9A61-1108B935D87B}" type="pres">
      <dgm:prSet presAssocID="{27A34DEC-222D-45E4-AEDF-9D3FDE774FEA}" presName="background" presStyleLbl="node0" presStyleIdx="1" presStyleCnt="2"/>
      <dgm:spPr/>
    </dgm:pt>
    <dgm:pt modelId="{F501B1E1-069E-4251-B35D-0ADC3FD27EE9}" type="pres">
      <dgm:prSet presAssocID="{27A34DEC-222D-45E4-AEDF-9D3FDE774FEA}" presName="text" presStyleLbl="fgAcc0" presStyleIdx="1" presStyleCnt="2">
        <dgm:presLayoutVars>
          <dgm:chPref val="3"/>
        </dgm:presLayoutVars>
      </dgm:prSet>
      <dgm:spPr/>
    </dgm:pt>
    <dgm:pt modelId="{4D8E6D5B-CFDC-41F4-8207-5081D0DC0C6A}" type="pres">
      <dgm:prSet presAssocID="{27A34DEC-222D-45E4-AEDF-9D3FDE774FEA}" presName="hierChild2" presStyleCnt="0"/>
      <dgm:spPr/>
    </dgm:pt>
  </dgm:ptLst>
  <dgm:cxnLst>
    <dgm:cxn modelId="{090DCA18-F163-4AB1-AE7F-13447C1645B1}" type="presOf" srcId="{19FF502D-D7B2-427A-A6E6-82ED903144A0}" destId="{D26FC6A0-FAED-47D6-AA69-9138ACED9E15}" srcOrd="0" destOrd="0" presId="urn:microsoft.com/office/officeart/2005/8/layout/hierarchy1"/>
    <dgm:cxn modelId="{040EDD4B-C779-45B5-BC78-B36DB9144FD5}" type="presOf" srcId="{5227D8D7-EDA2-4278-A491-BC8C63FB10B0}" destId="{93AF17F8-6A79-4374-B565-A3A3DDBD4E76}" srcOrd="0" destOrd="0" presId="urn:microsoft.com/office/officeart/2005/8/layout/hierarchy1"/>
    <dgm:cxn modelId="{19F2347C-ED93-4143-9C5C-A1A2B80C5F33}" type="presOf" srcId="{27A34DEC-222D-45E4-AEDF-9D3FDE774FEA}" destId="{F501B1E1-069E-4251-B35D-0ADC3FD27EE9}" srcOrd="0" destOrd="0" presId="urn:microsoft.com/office/officeart/2005/8/layout/hierarchy1"/>
    <dgm:cxn modelId="{C55934BE-37DD-4B8D-847F-F11AB948CB22}" srcId="{5227D8D7-EDA2-4278-A491-BC8C63FB10B0}" destId="{19FF502D-D7B2-427A-A6E6-82ED903144A0}" srcOrd="0" destOrd="0" parTransId="{7C624C8F-17AB-4C20-83DF-8E292E0EEFDD}" sibTransId="{CB1D67DB-E2A5-471B-BB2D-A3B4978F59B1}"/>
    <dgm:cxn modelId="{585D6EEB-B01E-4E52-A3EE-5E50FCD121EA}" srcId="{5227D8D7-EDA2-4278-A491-BC8C63FB10B0}" destId="{27A34DEC-222D-45E4-AEDF-9D3FDE774FEA}" srcOrd="1" destOrd="0" parTransId="{74777D28-B28E-4500-8FB2-C9436786B275}" sibTransId="{4934D76E-7013-4864-9D0B-8B83379A4CFC}"/>
    <dgm:cxn modelId="{B3F9A330-000A-407E-83DA-9AFFB23DD1CB}" type="presParOf" srcId="{93AF17F8-6A79-4374-B565-A3A3DDBD4E76}" destId="{9F9E21F5-5FCF-4D68-9764-B822908ED337}" srcOrd="0" destOrd="0" presId="urn:microsoft.com/office/officeart/2005/8/layout/hierarchy1"/>
    <dgm:cxn modelId="{056854FB-DB22-4064-8570-0453A1F52494}" type="presParOf" srcId="{9F9E21F5-5FCF-4D68-9764-B822908ED337}" destId="{D676B0CE-C1D2-48DB-8D33-FE2A552F5D61}" srcOrd="0" destOrd="0" presId="urn:microsoft.com/office/officeart/2005/8/layout/hierarchy1"/>
    <dgm:cxn modelId="{3A6899F7-A624-4627-A1CD-79C8429F2CFD}" type="presParOf" srcId="{D676B0CE-C1D2-48DB-8D33-FE2A552F5D61}" destId="{1820ACAD-6A55-4CEF-A954-2DBE86F6C275}" srcOrd="0" destOrd="0" presId="urn:microsoft.com/office/officeart/2005/8/layout/hierarchy1"/>
    <dgm:cxn modelId="{24570112-4378-4374-AF86-89FACEF59FBD}" type="presParOf" srcId="{D676B0CE-C1D2-48DB-8D33-FE2A552F5D61}" destId="{D26FC6A0-FAED-47D6-AA69-9138ACED9E15}" srcOrd="1" destOrd="0" presId="urn:microsoft.com/office/officeart/2005/8/layout/hierarchy1"/>
    <dgm:cxn modelId="{34E17ECC-E04E-4417-8AC8-A8EE1E68082B}" type="presParOf" srcId="{9F9E21F5-5FCF-4D68-9764-B822908ED337}" destId="{A35EDCA5-FEE3-4A40-A280-2A546C36277B}" srcOrd="1" destOrd="0" presId="urn:microsoft.com/office/officeart/2005/8/layout/hierarchy1"/>
    <dgm:cxn modelId="{F5BB9260-5B1D-49CE-9B24-2DFF61B68B8D}" type="presParOf" srcId="{93AF17F8-6A79-4374-B565-A3A3DDBD4E76}" destId="{61E56CD3-747F-4731-81C8-2839C0958DBC}" srcOrd="1" destOrd="0" presId="urn:microsoft.com/office/officeart/2005/8/layout/hierarchy1"/>
    <dgm:cxn modelId="{2A96FD6A-7DB0-44DC-9033-3E320DBD47B2}" type="presParOf" srcId="{61E56CD3-747F-4731-81C8-2839C0958DBC}" destId="{6680BD0E-5D67-47EE-B988-A9F841BE1DCD}" srcOrd="0" destOrd="0" presId="urn:microsoft.com/office/officeart/2005/8/layout/hierarchy1"/>
    <dgm:cxn modelId="{6C8B7578-33FE-4D44-829F-4D6CB8ADF038}" type="presParOf" srcId="{6680BD0E-5D67-47EE-B988-A9F841BE1DCD}" destId="{60A0D6AF-6A0C-4941-9A61-1108B935D87B}" srcOrd="0" destOrd="0" presId="urn:microsoft.com/office/officeart/2005/8/layout/hierarchy1"/>
    <dgm:cxn modelId="{92604CDE-9989-4E8E-86EE-14E7B002E1B5}" type="presParOf" srcId="{6680BD0E-5D67-47EE-B988-A9F841BE1DCD}" destId="{F501B1E1-069E-4251-B35D-0ADC3FD27EE9}" srcOrd="1" destOrd="0" presId="urn:microsoft.com/office/officeart/2005/8/layout/hierarchy1"/>
    <dgm:cxn modelId="{8BBAD825-837C-43CD-9DD5-C95E5ADF2194}" type="presParOf" srcId="{61E56CD3-747F-4731-81C8-2839C0958DBC}" destId="{4D8E6D5B-CFDC-41F4-8207-5081D0DC0C6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227D8D7-EDA2-4278-A491-BC8C63FB10B0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9FF502D-D7B2-427A-A6E6-82ED903144A0}">
      <dgm:prSet/>
      <dgm:spPr/>
      <dgm:t>
        <a:bodyPr/>
        <a:lstStyle/>
        <a:p>
          <a:r>
            <a:rPr lang="ja-JP" altLang="en-US" dirty="0"/>
            <a:t>このパワーポイントで、電子ブックへのアクセスの仕方をご説明致します。</a:t>
          </a:r>
          <a:endParaRPr lang="en-US" dirty="0"/>
        </a:p>
      </dgm:t>
    </dgm:pt>
    <dgm:pt modelId="{7C624C8F-17AB-4C20-83DF-8E292E0EEFDD}" type="parTrans" cxnId="{C55934BE-37DD-4B8D-847F-F11AB948CB22}">
      <dgm:prSet/>
      <dgm:spPr/>
      <dgm:t>
        <a:bodyPr/>
        <a:lstStyle/>
        <a:p>
          <a:endParaRPr lang="en-US"/>
        </a:p>
      </dgm:t>
    </dgm:pt>
    <dgm:pt modelId="{CB1D67DB-E2A5-471B-BB2D-A3B4978F59B1}" type="sibTrans" cxnId="{C55934BE-37DD-4B8D-847F-F11AB948CB22}">
      <dgm:prSet/>
      <dgm:spPr/>
      <dgm:t>
        <a:bodyPr/>
        <a:lstStyle/>
        <a:p>
          <a:endParaRPr lang="en-US"/>
        </a:p>
      </dgm:t>
    </dgm:pt>
    <dgm:pt modelId="{27A34DEC-222D-45E4-AEDF-9D3FDE774FEA}">
      <dgm:prSet/>
      <dgm:spPr/>
      <dgm:t>
        <a:bodyPr/>
        <a:lstStyle/>
        <a:p>
          <a:r>
            <a:rPr lang="en-US" dirty="0"/>
            <a:t>This PowerPoint presents how to access these e-book resources.</a:t>
          </a:r>
        </a:p>
      </dgm:t>
    </dgm:pt>
    <dgm:pt modelId="{74777D28-B28E-4500-8FB2-C9436786B275}" type="parTrans" cxnId="{585D6EEB-B01E-4E52-A3EE-5E50FCD121EA}">
      <dgm:prSet/>
      <dgm:spPr/>
      <dgm:t>
        <a:bodyPr/>
        <a:lstStyle/>
        <a:p>
          <a:endParaRPr lang="en-US"/>
        </a:p>
      </dgm:t>
    </dgm:pt>
    <dgm:pt modelId="{4934D76E-7013-4864-9D0B-8B83379A4CFC}" type="sibTrans" cxnId="{585D6EEB-B01E-4E52-A3EE-5E50FCD121EA}">
      <dgm:prSet/>
      <dgm:spPr/>
      <dgm:t>
        <a:bodyPr/>
        <a:lstStyle/>
        <a:p>
          <a:endParaRPr lang="en-US"/>
        </a:p>
      </dgm:t>
    </dgm:pt>
    <dgm:pt modelId="{93AF17F8-6A79-4374-B565-A3A3DDBD4E76}" type="pres">
      <dgm:prSet presAssocID="{5227D8D7-EDA2-4278-A491-BC8C63FB10B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F9E21F5-5FCF-4D68-9764-B822908ED337}" type="pres">
      <dgm:prSet presAssocID="{19FF502D-D7B2-427A-A6E6-82ED903144A0}" presName="hierRoot1" presStyleCnt="0"/>
      <dgm:spPr/>
    </dgm:pt>
    <dgm:pt modelId="{D676B0CE-C1D2-48DB-8D33-FE2A552F5D61}" type="pres">
      <dgm:prSet presAssocID="{19FF502D-D7B2-427A-A6E6-82ED903144A0}" presName="composite" presStyleCnt="0"/>
      <dgm:spPr/>
    </dgm:pt>
    <dgm:pt modelId="{1820ACAD-6A55-4CEF-A954-2DBE86F6C275}" type="pres">
      <dgm:prSet presAssocID="{19FF502D-D7B2-427A-A6E6-82ED903144A0}" presName="background" presStyleLbl="node0" presStyleIdx="0" presStyleCnt="2"/>
      <dgm:spPr/>
    </dgm:pt>
    <dgm:pt modelId="{D26FC6A0-FAED-47D6-AA69-9138ACED9E15}" type="pres">
      <dgm:prSet presAssocID="{19FF502D-D7B2-427A-A6E6-82ED903144A0}" presName="text" presStyleLbl="fgAcc0" presStyleIdx="0" presStyleCnt="2">
        <dgm:presLayoutVars>
          <dgm:chPref val="3"/>
        </dgm:presLayoutVars>
      </dgm:prSet>
      <dgm:spPr/>
    </dgm:pt>
    <dgm:pt modelId="{A35EDCA5-FEE3-4A40-A280-2A546C36277B}" type="pres">
      <dgm:prSet presAssocID="{19FF502D-D7B2-427A-A6E6-82ED903144A0}" presName="hierChild2" presStyleCnt="0"/>
      <dgm:spPr/>
    </dgm:pt>
    <dgm:pt modelId="{61E56CD3-747F-4731-81C8-2839C0958DBC}" type="pres">
      <dgm:prSet presAssocID="{27A34DEC-222D-45E4-AEDF-9D3FDE774FEA}" presName="hierRoot1" presStyleCnt="0"/>
      <dgm:spPr/>
    </dgm:pt>
    <dgm:pt modelId="{6680BD0E-5D67-47EE-B988-A9F841BE1DCD}" type="pres">
      <dgm:prSet presAssocID="{27A34DEC-222D-45E4-AEDF-9D3FDE774FEA}" presName="composite" presStyleCnt="0"/>
      <dgm:spPr/>
    </dgm:pt>
    <dgm:pt modelId="{60A0D6AF-6A0C-4941-9A61-1108B935D87B}" type="pres">
      <dgm:prSet presAssocID="{27A34DEC-222D-45E4-AEDF-9D3FDE774FEA}" presName="background" presStyleLbl="node0" presStyleIdx="1" presStyleCnt="2"/>
      <dgm:spPr/>
    </dgm:pt>
    <dgm:pt modelId="{F501B1E1-069E-4251-B35D-0ADC3FD27EE9}" type="pres">
      <dgm:prSet presAssocID="{27A34DEC-222D-45E4-AEDF-9D3FDE774FEA}" presName="text" presStyleLbl="fgAcc0" presStyleIdx="1" presStyleCnt="2">
        <dgm:presLayoutVars>
          <dgm:chPref val="3"/>
        </dgm:presLayoutVars>
      </dgm:prSet>
      <dgm:spPr/>
    </dgm:pt>
    <dgm:pt modelId="{4D8E6D5B-CFDC-41F4-8207-5081D0DC0C6A}" type="pres">
      <dgm:prSet presAssocID="{27A34DEC-222D-45E4-AEDF-9D3FDE774FEA}" presName="hierChild2" presStyleCnt="0"/>
      <dgm:spPr/>
    </dgm:pt>
  </dgm:ptLst>
  <dgm:cxnLst>
    <dgm:cxn modelId="{090DCA18-F163-4AB1-AE7F-13447C1645B1}" type="presOf" srcId="{19FF502D-D7B2-427A-A6E6-82ED903144A0}" destId="{D26FC6A0-FAED-47D6-AA69-9138ACED9E15}" srcOrd="0" destOrd="0" presId="urn:microsoft.com/office/officeart/2005/8/layout/hierarchy1"/>
    <dgm:cxn modelId="{040EDD4B-C779-45B5-BC78-B36DB9144FD5}" type="presOf" srcId="{5227D8D7-EDA2-4278-A491-BC8C63FB10B0}" destId="{93AF17F8-6A79-4374-B565-A3A3DDBD4E76}" srcOrd="0" destOrd="0" presId="urn:microsoft.com/office/officeart/2005/8/layout/hierarchy1"/>
    <dgm:cxn modelId="{19F2347C-ED93-4143-9C5C-A1A2B80C5F33}" type="presOf" srcId="{27A34DEC-222D-45E4-AEDF-9D3FDE774FEA}" destId="{F501B1E1-069E-4251-B35D-0ADC3FD27EE9}" srcOrd="0" destOrd="0" presId="urn:microsoft.com/office/officeart/2005/8/layout/hierarchy1"/>
    <dgm:cxn modelId="{C55934BE-37DD-4B8D-847F-F11AB948CB22}" srcId="{5227D8D7-EDA2-4278-A491-BC8C63FB10B0}" destId="{19FF502D-D7B2-427A-A6E6-82ED903144A0}" srcOrd="0" destOrd="0" parTransId="{7C624C8F-17AB-4C20-83DF-8E292E0EEFDD}" sibTransId="{CB1D67DB-E2A5-471B-BB2D-A3B4978F59B1}"/>
    <dgm:cxn modelId="{585D6EEB-B01E-4E52-A3EE-5E50FCD121EA}" srcId="{5227D8D7-EDA2-4278-A491-BC8C63FB10B0}" destId="{27A34DEC-222D-45E4-AEDF-9D3FDE774FEA}" srcOrd="1" destOrd="0" parTransId="{74777D28-B28E-4500-8FB2-C9436786B275}" sibTransId="{4934D76E-7013-4864-9D0B-8B83379A4CFC}"/>
    <dgm:cxn modelId="{B3F9A330-000A-407E-83DA-9AFFB23DD1CB}" type="presParOf" srcId="{93AF17F8-6A79-4374-B565-A3A3DDBD4E76}" destId="{9F9E21F5-5FCF-4D68-9764-B822908ED337}" srcOrd="0" destOrd="0" presId="urn:microsoft.com/office/officeart/2005/8/layout/hierarchy1"/>
    <dgm:cxn modelId="{056854FB-DB22-4064-8570-0453A1F52494}" type="presParOf" srcId="{9F9E21F5-5FCF-4D68-9764-B822908ED337}" destId="{D676B0CE-C1D2-48DB-8D33-FE2A552F5D61}" srcOrd="0" destOrd="0" presId="urn:microsoft.com/office/officeart/2005/8/layout/hierarchy1"/>
    <dgm:cxn modelId="{3A6899F7-A624-4627-A1CD-79C8429F2CFD}" type="presParOf" srcId="{D676B0CE-C1D2-48DB-8D33-FE2A552F5D61}" destId="{1820ACAD-6A55-4CEF-A954-2DBE86F6C275}" srcOrd="0" destOrd="0" presId="urn:microsoft.com/office/officeart/2005/8/layout/hierarchy1"/>
    <dgm:cxn modelId="{24570112-4378-4374-AF86-89FACEF59FBD}" type="presParOf" srcId="{D676B0CE-C1D2-48DB-8D33-FE2A552F5D61}" destId="{D26FC6A0-FAED-47D6-AA69-9138ACED9E15}" srcOrd="1" destOrd="0" presId="urn:microsoft.com/office/officeart/2005/8/layout/hierarchy1"/>
    <dgm:cxn modelId="{34E17ECC-E04E-4417-8AC8-A8EE1E68082B}" type="presParOf" srcId="{9F9E21F5-5FCF-4D68-9764-B822908ED337}" destId="{A35EDCA5-FEE3-4A40-A280-2A546C36277B}" srcOrd="1" destOrd="0" presId="urn:microsoft.com/office/officeart/2005/8/layout/hierarchy1"/>
    <dgm:cxn modelId="{F5BB9260-5B1D-49CE-9B24-2DFF61B68B8D}" type="presParOf" srcId="{93AF17F8-6A79-4374-B565-A3A3DDBD4E76}" destId="{61E56CD3-747F-4731-81C8-2839C0958DBC}" srcOrd="1" destOrd="0" presId="urn:microsoft.com/office/officeart/2005/8/layout/hierarchy1"/>
    <dgm:cxn modelId="{2A96FD6A-7DB0-44DC-9033-3E320DBD47B2}" type="presParOf" srcId="{61E56CD3-747F-4731-81C8-2839C0958DBC}" destId="{6680BD0E-5D67-47EE-B988-A9F841BE1DCD}" srcOrd="0" destOrd="0" presId="urn:microsoft.com/office/officeart/2005/8/layout/hierarchy1"/>
    <dgm:cxn modelId="{6C8B7578-33FE-4D44-829F-4D6CB8ADF038}" type="presParOf" srcId="{6680BD0E-5D67-47EE-B988-A9F841BE1DCD}" destId="{60A0D6AF-6A0C-4941-9A61-1108B935D87B}" srcOrd="0" destOrd="0" presId="urn:microsoft.com/office/officeart/2005/8/layout/hierarchy1"/>
    <dgm:cxn modelId="{92604CDE-9989-4E8E-86EE-14E7B002E1B5}" type="presParOf" srcId="{6680BD0E-5D67-47EE-B988-A9F841BE1DCD}" destId="{F501B1E1-069E-4251-B35D-0ADC3FD27EE9}" srcOrd="1" destOrd="0" presId="urn:microsoft.com/office/officeart/2005/8/layout/hierarchy1"/>
    <dgm:cxn modelId="{8BBAD825-837C-43CD-9DD5-C95E5ADF2194}" type="presParOf" srcId="{61E56CD3-747F-4731-81C8-2839C0958DBC}" destId="{4D8E6D5B-CFDC-41F4-8207-5081D0DC0C6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227D8D7-EDA2-4278-A491-BC8C63FB10B0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9FF502D-D7B2-427A-A6E6-82ED903144A0}">
      <dgm:prSet/>
      <dgm:spPr/>
      <dgm:t>
        <a:bodyPr/>
        <a:lstStyle/>
        <a:p>
          <a:r>
            <a:rPr lang="ja-JP" altLang="en-US" dirty="0"/>
            <a:t>大きく、二つの作業があります。</a:t>
          </a:r>
          <a:endParaRPr lang="en-US" dirty="0"/>
        </a:p>
      </dgm:t>
    </dgm:pt>
    <dgm:pt modelId="{7C624C8F-17AB-4C20-83DF-8E292E0EEFDD}" type="parTrans" cxnId="{C55934BE-37DD-4B8D-847F-F11AB948CB22}">
      <dgm:prSet/>
      <dgm:spPr/>
      <dgm:t>
        <a:bodyPr/>
        <a:lstStyle/>
        <a:p>
          <a:endParaRPr lang="en-US"/>
        </a:p>
      </dgm:t>
    </dgm:pt>
    <dgm:pt modelId="{CB1D67DB-E2A5-471B-BB2D-A3B4978F59B1}" type="sibTrans" cxnId="{C55934BE-37DD-4B8D-847F-F11AB948CB22}">
      <dgm:prSet/>
      <dgm:spPr/>
      <dgm:t>
        <a:bodyPr/>
        <a:lstStyle/>
        <a:p>
          <a:endParaRPr lang="en-US"/>
        </a:p>
      </dgm:t>
    </dgm:pt>
    <dgm:pt modelId="{27A34DEC-222D-45E4-AEDF-9D3FDE774FEA}">
      <dgm:prSet/>
      <dgm:spPr/>
      <dgm:t>
        <a:bodyPr/>
        <a:lstStyle/>
        <a:p>
          <a:r>
            <a:rPr lang="en-US" dirty="0"/>
            <a:t>There are two things to do.</a:t>
          </a:r>
        </a:p>
      </dgm:t>
    </dgm:pt>
    <dgm:pt modelId="{74777D28-B28E-4500-8FB2-C9436786B275}" type="parTrans" cxnId="{585D6EEB-B01E-4E52-A3EE-5E50FCD121EA}">
      <dgm:prSet/>
      <dgm:spPr/>
      <dgm:t>
        <a:bodyPr/>
        <a:lstStyle/>
        <a:p>
          <a:endParaRPr lang="en-US"/>
        </a:p>
      </dgm:t>
    </dgm:pt>
    <dgm:pt modelId="{4934D76E-7013-4864-9D0B-8B83379A4CFC}" type="sibTrans" cxnId="{585D6EEB-B01E-4E52-A3EE-5E50FCD121EA}">
      <dgm:prSet/>
      <dgm:spPr/>
      <dgm:t>
        <a:bodyPr/>
        <a:lstStyle/>
        <a:p>
          <a:endParaRPr lang="en-US"/>
        </a:p>
      </dgm:t>
    </dgm:pt>
    <dgm:pt modelId="{93AF17F8-6A79-4374-B565-A3A3DDBD4E76}" type="pres">
      <dgm:prSet presAssocID="{5227D8D7-EDA2-4278-A491-BC8C63FB10B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F9E21F5-5FCF-4D68-9764-B822908ED337}" type="pres">
      <dgm:prSet presAssocID="{19FF502D-D7B2-427A-A6E6-82ED903144A0}" presName="hierRoot1" presStyleCnt="0"/>
      <dgm:spPr/>
    </dgm:pt>
    <dgm:pt modelId="{D676B0CE-C1D2-48DB-8D33-FE2A552F5D61}" type="pres">
      <dgm:prSet presAssocID="{19FF502D-D7B2-427A-A6E6-82ED903144A0}" presName="composite" presStyleCnt="0"/>
      <dgm:spPr/>
    </dgm:pt>
    <dgm:pt modelId="{1820ACAD-6A55-4CEF-A954-2DBE86F6C275}" type="pres">
      <dgm:prSet presAssocID="{19FF502D-D7B2-427A-A6E6-82ED903144A0}" presName="background" presStyleLbl="node0" presStyleIdx="0" presStyleCnt="2"/>
      <dgm:spPr/>
    </dgm:pt>
    <dgm:pt modelId="{D26FC6A0-FAED-47D6-AA69-9138ACED9E15}" type="pres">
      <dgm:prSet presAssocID="{19FF502D-D7B2-427A-A6E6-82ED903144A0}" presName="text" presStyleLbl="fgAcc0" presStyleIdx="0" presStyleCnt="2">
        <dgm:presLayoutVars>
          <dgm:chPref val="3"/>
        </dgm:presLayoutVars>
      </dgm:prSet>
      <dgm:spPr/>
    </dgm:pt>
    <dgm:pt modelId="{A35EDCA5-FEE3-4A40-A280-2A546C36277B}" type="pres">
      <dgm:prSet presAssocID="{19FF502D-D7B2-427A-A6E6-82ED903144A0}" presName="hierChild2" presStyleCnt="0"/>
      <dgm:spPr/>
    </dgm:pt>
    <dgm:pt modelId="{61E56CD3-747F-4731-81C8-2839C0958DBC}" type="pres">
      <dgm:prSet presAssocID="{27A34DEC-222D-45E4-AEDF-9D3FDE774FEA}" presName="hierRoot1" presStyleCnt="0"/>
      <dgm:spPr/>
    </dgm:pt>
    <dgm:pt modelId="{6680BD0E-5D67-47EE-B988-A9F841BE1DCD}" type="pres">
      <dgm:prSet presAssocID="{27A34DEC-222D-45E4-AEDF-9D3FDE774FEA}" presName="composite" presStyleCnt="0"/>
      <dgm:spPr/>
    </dgm:pt>
    <dgm:pt modelId="{60A0D6AF-6A0C-4941-9A61-1108B935D87B}" type="pres">
      <dgm:prSet presAssocID="{27A34DEC-222D-45E4-AEDF-9D3FDE774FEA}" presName="background" presStyleLbl="node0" presStyleIdx="1" presStyleCnt="2"/>
      <dgm:spPr/>
    </dgm:pt>
    <dgm:pt modelId="{F501B1E1-069E-4251-B35D-0ADC3FD27EE9}" type="pres">
      <dgm:prSet presAssocID="{27A34DEC-222D-45E4-AEDF-9D3FDE774FEA}" presName="text" presStyleLbl="fgAcc0" presStyleIdx="1" presStyleCnt="2">
        <dgm:presLayoutVars>
          <dgm:chPref val="3"/>
        </dgm:presLayoutVars>
      </dgm:prSet>
      <dgm:spPr/>
    </dgm:pt>
    <dgm:pt modelId="{4D8E6D5B-CFDC-41F4-8207-5081D0DC0C6A}" type="pres">
      <dgm:prSet presAssocID="{27A34DEC-222D-45E4-AEDF-9D3FDE774FEA}" presName="hierChild2" presStyleCnt="0"/>
      <dgm:spPr/>
    </dgm:pt>
  </dgm:ptLst>
  <dgm:cxnLst>
    <dgm:cxn modelId="{090DCA18-F163-4AB1-AE7F-13447C1645B1}" type="presOf" srcId="{19FF502D-D7B2-427A-A6E6-82ED903144A0}" destId="{D26FC6A0-FAED-47D6-AA69-9138ACED9E15}" srcOrd="0" destOrd="0" presId="urn:microsoft.com/office/officeart/2005/8/layout/hierarchy1"/>
    <dgm:cxn modelId="{040EDD4B-C779-45B5-BC78-B36DB9144FD5}" type="presOf" srcId="{5227D8D7-EDA2-4278-A491-BC8C63FB10B0}" destId="{93AF17F8-6A79-4374-B565-A3A3DDBD4E76}" srcOrd="0" destOrd="0" presId="urn:microsoft.com/office/officeart/2005/8/layout/hierarchy1"/>
    <dgm:cxn modelId="{19F2347C-ED93-4143-9C5C-A1A2B80C5F33}" type="presOf" srcId="{27A34DEC-222D-45E4-AEDF-9D3FDE774FEA}" destId="{F501B1E1-069E-4251-B35D-0ADC3FD27EE9}" srcOrd="0" destOrd="0" presId="urn:microsoft.com/office/officeart/2005/8/layout/hierarchy1"/>
    <dgm:cxn modelId="{C55934BE-37DD-4B8D-847F-F11AB948CB22}" srcId="{5227D8D7-EDA2-4278-A491-BC8C63FB10B0}" destId="{19FF502D-D7B2-427A-A6E6-82ED903144A0}" srcOrd="0" destOrd="0" parTransId="{7C624C8F-17AB-4C20-83DF-8E292E0EEFDD}" sibTransId="{CB1D67DB-E2A5-471B-BB2D-A3B4978F59B1}"/>
    <dgm:cxn modelId="{585D6EEB-B01E-4E52-A3EE-5E50FCD121EA}" srcId="{5227D8D7-EDA2-4278-A491-BC8C63FB10B0}" destId="{27A34DEC-222D-45E4-AEDF-9D3FDE774FEA}" srcOrd="1" destOrd="0" parTransId="{74777D28-B28E-4500-8FB2-C9436786B275}" sibTransId="{4934D76E-7013-4864-9D0B-8B83379A4CFC}"/>
    <dgm:cxn modelId="{B3F9A330-000A-407E-83DA-9AFFB23DD1CB}" type="presParOf" srcId="{93AF17F8-6A79-4374-B565-A3A3DDBD4E76}" destId="{9F9E21F5-5FCF-4D68-9764-B822908ED337}" srcOrd="0" destOrd="0" presId="urn:microsoft.com/office/officeart/2005/8/layout/hierarchy1"/>
    <dgm:cxn modelId="{056854FB-DB22-4064-8570-0453A1F52494}" type="presParOf" srcId="{9F9E21F5-5FCF-4D68-9764-B822908ED337}" destId="{D676B0CE-C1D2-48DB-8D33-FE2A552F5D61}" srcOrd="0" destOrd="0" presId="urn:microsoft.com/office/officeart/2005/8/layout/hierarchy1"/>
    <dgm:cxn modelId="{3A6899F7-A624-4627-A1CD-79C8429F2CFD}" type="presParOf" srcId="{D676B0CE-C1D2-48DB-8D33-FE2A552F5D61}" destId="{1820ACAD-6A55-4CEF-A954-2DBE86F6C275}" srcOrd="0" destOrd="0" presId="urn:microsoft.com/office/officeart/2005/8/layout/hierarchy1"/>
    <dgm:cxn modelId="{24570112-4378-4374-AF86-89FACEF59FBD}" type="presParOf" srcId="{D676B0CE-C1D2-48DB-8D33-FE2A552F5D61}" destId="{D26FC6A0-FAED-47D6-AA69-9138ACED9E15}" srcOrd="1" destOrd="0" presId="urn:microsoft.com/office/officeart/2005/8/layout/hierarchy1"/>
    <dgm:cxn modelId="{34E17ECC-E04E-4417-8AC8-A8EE1E68082B}" type="presParOf" srcId="{9F9E21F5-5FCF-4D68-9764-B822908ED337}" destId="{A35EDCA5-FEE3-4A40-A280-2A546C36277B}" srcOrd="1" destOrd="0" presId="urn:microsoft.com/office/officeart/2005/8/layout/hierarchy1"/>
    <dgm:cxn modelId="{F5BB9260-5B1D-49CE-9B24-2DFF61B68B8D}" type="presParOf" srcId="{93AF17F8-6A79-4374-B565-A3A3DDBD4E76}" destId="{61E56CD3-747F-4731-81C8-2839C0958DBC}" srcOrd="1" destOrd="0" presId="urn:microsoft.com/office/officeart/2005/8/layout/hierarchy1"/>
    <dgm:cxn modelId="{2A96FD6A-7DB0-44DC-9033-3E320DBD47B2}" type="presParOf" srcId="{61E56CD3-747F-4731-81C8-2839C0958DBC}" destId="{6680BD0E-5D67-47EE-B988-A9F841BE1DCD}" srcOrd="0" destOrd="0" presId="urn:microsoft.com/office/officeart/2005/8/layout/hierarchy1"/>
    <dgm:cxn modelId="{6C8B7578-33FE-4D44-829F-4D6CB8ADF038}" type="presParOf" srcId="{6680BD0E-5D67-47EE-B988-A9F841BE1DCD}" destId="{60A0D6AF-6A0C-4941-9A61-1108B935D87B}" srcOrd="0" destOrd="0" presId="urn:microsoft.com/office/officeart/2005/8/layout/hierarchy1"/>
    <dgm:cxn modelId="{92604CDE-9989-4E8E-86EE-14E7B002E1B5}" type="presParOf" srcId="{6680BD0E-5D67-47EE-B988-A9F841BE1DCD}" destId="{F501B1E1-069E-4251-B35D-0ADC3FD27EE9}" srcOrd="1" destOrd="0" presId="urn:microsoft.com/office/officeart/2005/8/layout/hierarchy1"/>
    <dgm:cxn modelId="{8BBAD825-837C-43CD-9DD5-C95E5ADF2194}" type="presParOf" srcId="{61E56CD3-747F-4731-81C8-2839C0958DBC}" destId="{4D8E6D5B-CFDC-41F4-8207-5081D0DC0C6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227D8D7-EDA2-4278-A491-BC8C63FB10B0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9FF502D-D7B2-427A-A6E6-82ED903144A0}">
      <dgm:prSet custT="1"/>
      <dgm:spPr/>
      <dgm:t>
        <a:bodyPr/>
        <a:lstStyle/>
        <a:p>
          <a:r>
            <a:rPr lang="en-US" altLang="ja-JP" sz="4000" dirty="0"/>
            <a:t>VPN</a:t>
          </a:r>
          <a:r>
            <a:rPr lang="ja-JP" altLang="en-US" sz="4000" dirty="0"/>
            <a:t>接続と、丸善電子ブックライブラリでの作業です。</a:t>
          </a:r>
          <a:endParaRPr lang="en-US" sz="4000" dirty="0"/>
        </a:p>
      </dgm:t>
    </dgm:pt>
    <dgm:pt modelId="{7C624C8F-17AB-4C20-83DF-8E292E0EEFDD}" type="parTrans" cxnId="{C55934BE-37DD-4B8D-847F-F11AB948CB22}">
      <dgm:prSet/>
      <dgm:spPr/>
      <dgm:t>
        <a:bodyPr/>
        <a:lstStyle/>
        <a:p>
          <a:endParaRPr lang="en-US"/>
        </a:p>
      </dgm:t>
    </dgm:pt>
    <dgm:pt modelId="{CB1D67DB-E2A5-471B-BB2D-A3B4978F59B1}" type="sibTrans" cxnId="{C55934BE-37DD-4B8D-847F-F11AB948CB22}">
      <dgm:prSet/>
      <dgm:spPr/>
      <dgm:t>
        <a:bodyPr/>
        <a:lstStyle/>
        <a:p>
          <a:endParaRPr lang="en-US"/>
        </a:p>
      </dgm:t>
    </dgm:pt>
    <dgm:pt modelId="{27A34DEC-222D-45E4-AEDF-9D3FDE774FEA}">
      <dgm:prSet/>
      <dgm:spPr/>
      <dgm:t>
        <a:bodyPr/>
        <a:lstStyle/>
        <a:p>
          <a:r>
            <a:rPr lang="en-US" dirty="0"/>
            <a:t>1) Connecting VPN, and 2) visiting Maruzen </a:t>
          </a:r>
          <a:r>
            <a:rPr lang="en-US" dirty="0" err="1"/>
            <a:t>ebook</a:t>
          </a:r>
          <a:r>
            <a:rPr lang="en-US" dirty="0"/>
            <a:t> Library.</a:t>
          </a:r>
        </a:p>
      </dgm:t>
    </dgm:pt>
    <dgm:pt modelId="{74777D28-B28E-4500-8FB2-C9436786B275}" type="parTrans" cxnId="{585D6EEB-B01E-4E52-A3EE-5E50FCD121EA}">
      <dgm:prSet/>
      <dgm:spPr/>
      <dgm:t>
        <a:bodyPr/>
        <a:lstStyle/>
        <a:p>
          <a:endParaRPr lang="en-US"/>
        </a:p>
      </dgm:t>
    </dgm:pt>
    <dgm:pt modelId="{4934D76E-7013-4864-9D0B-8B83379A4CFC}" type="sibTrans" cxnId="{585D6EEB-B01E-4E52-A3EE-5E50FCD121EA}">
      <dgm:prSet/>
      <dgm:spPr/>
      <dgm:t>
        <a:bodyPr/>
        <a:lstStyle/>
        <a:p>
          <a:endParaRPr lang="en-US"/>
        </a:p>
      </dgm:t>
    </dgm:pt>
    <dgm:pt modelId="{93AF17F8-6A79-4374-B565-A3A3DDBD4E76}" type="pres">
      <dgm:prSet presAssocID="{5227D8D7-EDA2-4278-A491-BC8C63FB10B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F9E21F5-5FCF-4D68-9764-B822908ED337}" type="pres">
      <dgm:prSet presAssocID="{19FF502D-D7B2-427A-A6E6-82ED903144A0}" presName="hierRoot1" presStyleCnt="0"/>
      <dgm:spPr/>
    </dgm:pt>
    <dgm:pt modelId="{D676B0CE-C1D2-48DB-8D33-FE2A552F5D61}" type="pres">
      <dgm:prSet presAssocID="{19FF502D-D7B2-427A-A6E6-82ED903144A0}" presName="composite" presStyleCnt="0"/>
      <dgm:spPr/>
    </dgm:pt>
    <dgm:pt modelId="{1820ACAD-6A55-4CEF-A954-2DBE86F6C275}" type="pres">
      <dgm:prSet presAssocID="{19FF502D-D7B2-427A-A6E6-82ED903144A0}" presName="background" presStyleLbl="node0" presStyleIdx="0" presStyleCnt="2"/>
      <dgm:spPr/>
    </dgm:pt>
    <dgm:pt modelId="{D26FC6A0-FAED-47D6-AA69-9138ACED9E15}" type="pres">
      <dgm:prSet presAssocID="{19FF502D-D7B2-427A-A6E6-82ED903144A0}" presName="text" presStyleLbl="fgAcc0" presStyleIdx="0" presStyleCnt="2">
        <dgm:presLayoutVars>
          <dgm:chPref val="3"/>
        </dgm:presLayoutVars>
      </dgm:prSet>
      <dgm:spPr/>
    </dgm:pt>
    <dgm:pt modelId="{A35EDCA5-FEE3-4A40-A280-2A546C36277B}" type="pres">
      <dgm:prSet presAssocID="{19FF502D-D7B2-427A-A6E6-82ED903144A0}" presName="hierChild2" presStyleCnt="0"/>
      <dgm:spPr/>
    </dgm:pt>
    <dgm:pt modelId="{61E56CD3-747F-4731-81C8-2839C0958DBC}" type="pres">
      <dgm:prSet presAssocID="{27A34DEC-222D-45E4-AEDF-9D3FDE774FEA}" presName="hierRoot1" presStyleCnt="0"/>
      <dgm:spPr/>
    </dgm:pt>
    <dgm:pt modelId="{6680BD0E-5D67-47EE-B988-A9F841BE1DCD}" type="pres">
      <dgm:prSet presAssocID="{27A34DEC-222D-45E4-AEDF-9D3FDE774FEA}" presName="composite" presStyleCnt="0"/>
      <dgm:spPr/>
    </dgm:pt>
    <dgm:pt modelId="{60A0D6AF-6A0C-4941-9A61-1108B935D87B}" type="pres">
      <dgm:prSet presAssocID="{27A34DEC-222D-45E4-AEDF-9D3FDE774FEA}" presName="background" presStyleLbl="node0" presStyleIdx="1" presStyleCnt="2"/>
      <dgm:spPr/>
    </dgm:pt>
    <dgm:pt modelId="{F501B1E1-069E-4251-B35D-0ADC3FD27EE9}" type="pres">
      <dgm:prSet presAssocID="{27A34DEC-222D-45E4-AEDF-9D3FDE774FEA}" presName="text" presStyleLbl="fgAcc0" presStyleIdx="1" presStyleCnt="2">
        <dgm:presLayoutVars>
          <dgm:chPref val="3"/>
        </dgm:presLayoutVars>
      </dgm:prSet>
      <dgm:spPr/>
    </dgm:pt>
    <dgm:pt modelId="{4D8E6D5B-CFDC-41F4-8207-5081D0DC0C6A}" type="pres">
      <dgm:prSet presAssocID="{27A34DEC-222D-45E4-AEDF-9D3FDE774FEA}" presName="hierChild2" presStyleCnt="0"/>
      <dgm:spPr/>
    </dgm:pt>
  </dgm:ptLst>
  <dgm:cxnLst>
    <dgm:cxn modelId="{090DCA18-F163-4AB1-AE7F-13447C1645B1}" type="presOf" srcId="{19FF502D-D7B2-427A-A6E6-82ED903144A0}" destId="{D26FC6A0-FAED-47D6-AA69-9138ACED9E15}" srcOrd="0" destOrd="0" presId="urn:microsoft.com/office/officeart/2005/8/layout/hierarchy1"/>
    <dgm:cxn modelId="{040EDD4B-C779-45B5-BC78-B36DB9144FD5}" type="presOf" srcId="{5227D8D7-EDA2-4278-A491-BC8C63FB10B0}" destId="{93AF17F8-6A79-4374-B565-A3A3DDBD4E76}" srcOrd="0" destOrd="0" presId="urn:microsoft.com/office/officeart/2005/8/layout/hierarchy1"/>
    <dgm:cxn modelId="{19F2347C-ED93-4143-9C5C-A1A2B80C5F33}" type="presOf" srcId="{27A34DEC-222D-45E4-AEDF-9D3FDE774FEA}" destId="{F501B1E1-069E-4251-B35D-0ADC3FD27EE9}" srcOrd="0" destOrd="0" presId="urn:microsoft.com/office/officeart/2005/8/layout/hierarchy1"/>
    <dgm:cxn modelId="{C55934BE-37DD-4B8D-847F-F11AB948CB22}" srcId="{5227D8D7-EDA2-4278-A491-BC8C63FB10B0}" destId="{19FF502D-D7B2-427A-A6E6-82ED903144A0}" srcOrd="0" destOrd="0" parTransId="{7C624C8F-17AB-4C20-83DF-8E292E0EEFDD}" sibTransId="{CB1D67DB-E2A5-471B-BB2D-A3B4978F59B1}"/>
    <dgm:cxn modelId="{585D6EEB-B01E-4E52-A3EE-5E50FCD121EA}" srcId="{5227D8D7-EDA2-4278-A491-BC8C63FB10B0}" destId="{27A34DEC-222D-45E4-AEDF-9D3FDE774FEA}" srcOrd="1" destOrd="0" parTransId="{74777D28-B28E-4500-8FB2-C9436786B275}" sibTransId="{4934D76E-7013-4864-9D0B-8B83379A4CFC}"/>
    <dgm:cxn modelId="{B3F9A330-000A-407E-83DA-9AFFB23DD1CB}" type="presParOf" srcId="{93AF17F8-6A79-4374-B565-A3A3DDBD4E76}" destId="{9F9E21F5-5FCF-4D68-9764-B822908ED337}" srcOrd="0" destOrd="0" presId="urn:microsoft.com/office/officeart/2005/8/layout/hierarchy1"/>
    <dgm:cxn modelId="{056854FB-DB22-4064-8570-0453A1F52494}" type="presParOf" srcId="{9F9E21F5-5FCF-4D68-9764-B822908ED337}" destId="{D676B0CE-C1D2-48DB-8D33-FE2A552F5D61}" srcOrd="0" destOrd="0" presId="urn:microsoft.com/office/officeart/2005/8/layout/hierarchy1"/>
    <dgm:cxn modelId="{3A6899F7-A624-4627-A1CD-79C8429F2CFD}" type="presParOf" srcId="{D676B0CE-C1D2-48DB-8D33-FE2A552F5D61}" destId="{1820ACAD-6A55-4CEF-A954-2DBE86F6C275}" srcOrd="0" destOrd="0" presId="urn:microsoft.com/office/officeart/2005/8/layout/hierarchy1"/>
    <dgm:cxn modelId="{24570112-4378-4374-AF86-89FACEF59FBD}" type="presParOf" srcId="{D676B0CE-C1D2-48DB-8D33-FE2A552F5D61}" destId="{D26FC6A0-FAED-47D6-AA69-9138ACED9E15}" srcOrd="1" destOrd="0" presId="urn:microsoft.com/office/officeart/2005/8/layout/hierarchy1"/>
    <dgm:cxn modelId="{34E17ECC-E04E-4417-8AC8-A8EE1E68082B}" type="presParOf" srcId="{9F9E21F5-5FCF-4D68-9764-B822908ED337}" destId="{A35EDCA5-FEE3-4A40-A280-2A546C36277B}" srcOrd="1" destOrd="0" presId="urn:microsoft.com/office/officeart/2005/8/layout/hierarchy1"/>
    <dgm:cxn modelId="{F5BB9260-5B1D-49CE-9B24-2DFF61B68B8D}" type="presParOf" srcId="{93AF17F8-6A79-4374-B565-A3A3DDBD4E76}" destId="{61E56CD3-747F-4731-81C8-2839C0958DBC}" srcOrd="1" destOrd="0" presId="urn:microsoft.com/office/officeart/2005/8/layout/hierarchy1"/>
    <dgm:cxn modelId="{2A96FD6A-7DB0-44DC-9033-3E320DBD47B2}" type="presParOf" srcId="{61E56CD3-747F-4731-81C8-2839C0958DBC}" destId="{6680BD0E-5D67-47EE-B988-A9F841BE1DCD}" srcOrd="0" destOrd="0" presId="urn:microsoft.com/office/officeart/2005/8/layout/hierarchy1"/>
    <dgm:cxn modelId="{6C8B7578-33FE-4D44-829F-4D6CB8ADF038}" type="presParOf" srcId="{6680BD0E-5D67-47EE-B988-A9F841BE1DCD}" destId="{60A0D6AF-6A0C-4941-9A61-1108B935D87B}" srcOrd="0" destOrd="0" presId="urn:microsoft.com/office/officeart/2005/8/layout/hierarchy1"/>
    <dgm:cxn modelId="{92604CDE-9989-4E8E-86EE-14E7B002E1B5}" type="presParOf" srcId="{6680BD0E-5D67-47EE-B988-A9F841BE1DCD}" destId="{F501B1E1-069E-4251-B35D-0ADC3FD27EE9}" srcOrd="1" destOrd="0" presId="urn:microsoft.com/office/officeart/2005/8/layout/hierarchy1"/>
    <dgm:cxn modelId="{8BBAD825-837C-43CD-9DD5-C95E5ADF2194}" type="presParOf" srcId="{61E56CD3-747F-4731-81C8-2839C0958DBC}" destId="{4D8E6D5B-CFDC-41F4-8207-5081D0DC0C6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227D8D7-EDA2-4278-A491-BC8C63FB10B0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9FF502D-D7B2-427A-A6E6-82ED903144A0}">
      <dgm:prSet custT="1"/>
      <dgm:spPr/>
      <dgm:t>
        <a:bodyPr/>
        <a:lstStyle/>
        <a:p>
          <a:r>
            <a:rPr lang="en-US" altLang="ja-JP" sz="3600" dirty="0"/>
            <a:t>VPN</a:t>
          </a:r>
          <a:r>
            <a:rPr lang="ja-JP" altLang="en-US" sz="3600" dirty="0"/>
            <a:t>接続は、大学のネットワークに自宅のパソコンを繋ぐ作業です。</a:t>
          </a:r>
          <a:endParaRPr lang="en-US" sz="3600" dirty="0"/>
        </a:p>
      </dgm:t>
    </dgm:pt>
    <dgm:pt modelId="{7C624C8F-17AB-4C20-83DF-8E292E0EEFDD}" type="parTrans" cxnId="{C55934BE-37DD-4B8D-847F-F11AB948CB22}">
      <dgm:prSet/>
      <dgm:spPr/>
      <dgm:t>
        <a:bodyPr/>
        <a:lstStyle/>
        <a:p>
          <a:endParaRPr lang="en-US"/>
        </a:p>
      </dgm:t>
    </dgm:pt>
    <dgm:pt modelId="{CB1D67DB-E2A5-471B-BB2D-A3B4978F59B1}" type="sibTrans" cxnId="{C55934BE-37DD-4B8D-847F-F11AB948CB22}">
      <dgm:prSet/>
      <dgm:spPr/>
      <dgm:t>
        <a:bodyPr/>
        <a:lstStyle/>
        <a:p>
          <a:endParaRPr lang="en-US"/>
        </a:p>
      </dgm:t>
    </dgm:pt>
    <dgm:pt modelId="{27A34DEC-222D-45E4-AEDF-9D3FDE774FEA}">
      <dgm:prSet/>
      <dgm:spPr/>
      <dgm:t>
        <a:bodyPr/>
        <a:lstStyle/>
        <a:p>
          <a:r>
            <a:rPr lang="en-US" dirty="0"/>
            <a:t>VPN enables you to connect your PC at home to the university network.</a:t>
          </a:r>
        </a:p>
      </dgm:t>
    </dgm:pt>
    <dgm:pt modelId="{74777D28-B28E-4500-8FB2-C9436786B275}" type="parTrans" cxnId="{585D6EEB-B01E-4E52-A3EE-5E50FCD121EA}">
      <dgm:prSet/>
      <dgm:spPr/>
      <dgm:t>
        <a:bodyPr/>
        <a:lstStyle/>
        <a:p>
          <a:endParaRPr lang="en-US"/>
        </a:p>
      </dgm:t>
    </dgm:pt>
    <dgm:pt modelId="{4934D76E-7013-4864-9D0B-8B83379A4CFC}" type="sibTrans" cxnId="{585D6EEB-B01E-4E52-A3EE-5E50FCD121EA}">
      <dgm:prSet/>
      <dgm:spPr/>
      <dgm:t>
        <a:bodyPr/>
        <a:lstStyle/>
        <a:p>
          <a:endParaRPr lang="en-US"/>
        </a:p>
      </dgm:t>
    </dgm:pt>
    <dgm:pt modelId="{93AF17F8-6A79-4374-B565-A3A3DDBD4E76}" type="pres">
      <dgm:prSet presAssocID="{5227D8D7-EDA2-4278-A491-BC8C63FB10B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F9E21F5-5FCF-4D68-9764-B822908ED337}" type="pres">
      <dgm:prSet presAssocID="{19FF502D-D7B2-427A-A6E6-82ED903144A0}" presName="hierRoot1" presStyleCnt="0"/>
      <dgm:spPr/>
    </dgm:pt>
    <dgm:pt modelId="{D676B0CE-C1D2-48DB-8D33-FE2A552F5D61}" type="pres">
      <dgm:prSet presAssocID="{19FF502D-D7B2-427A-A6E6-82ED903144A0}" presName="composite" presStyleCnt="0"/>
      <dgm:spPr/>
    </dgm:pt>
    <dgm:pt modelId="{1820ACAD-6A55-4CEF-A954-2DBE86F6C275}" type="pres">
      <dgm:prSet presAssocID="{19FF502D-D7B2-427A-A6E6-82ED903144A0}" presName="background" presStyleLbl="node0" presStyleIdx="0" presStyleCnt="2"/>
      <dgm:spPr/>
    </dgm:pt>
    <dgm:pt modelId="{D26FC6A0-FAED-47D6-AA69-9138ACED9E15}" type="pres">
      <dgm:prSet presAssocID="{19FF502D-D7B2-427A-A6E6-82ED903144A0}" presName="text" presStyleLbl="fgAcc0" presStyleIdx="0" presStyleCnt="2">
        <dgm:presLayoutVars>
          <dgm:chPref val="3"/>
        </dgm:presLayoutVars>
      </dgm:prSet>
      <dgm:spPr/>
    </dgm:pt>
    <dgm:pt modelId="{A35EDCA5-FEE3-4A40-A280-2A546C36277B}" type="pres">
      <dgm:prSet presAssocID="{19FF502D-D7B2-427A-A6E6-82ED903144A0}" presName="hierChild2" presStyleCnt="0"/>
      <dgm:spPr/>
    </dgm:pt>
    <dgm:pt modelId="{61E56CD3-747F-4731-81C8-2839C0958DBC}" type="pres">
      <dgm:prSet presAssocID="{27A34DEC-222D-45E4-AEDF-9D3FDE774FEA}" presName="hierRoot1" presStyleCnt="0"/>
      <dgm:spPr/>
    </dgm:pt>
    <dgm:pt modelId="{6680BD0E-5D67-47EE-B988-A9F841BE1DCD}" type="pres">
      <dgm:prSet presAssocID="{27A34DEC-222D-45E4-AEDF-9D3FDE774FEA}" presName="composite" presStyleCnt="0"/>
      <dgm:spPr/>
    </dgm:pt>
    <dgm:pt modelId="{60A0D6AF-6A0C-4941-9A61-1108B935D87B}" type="pres">
      <dgm:prSet presAssocID="{27A34DEC-222D-45E4-AEDF-9D3FDE774FEA}" presName="background" presStyleLbl="node0" presStyleIdx="1" presStyleCnt="2"/>
      <dgm:spPr/>
    </dgm:pt>
    <dgm:pt modelId="{F501B1E1-069E-4251-B35D-0ADC3FD27EE9}" type="pres">
      <dgm:prSet presAssocID="{27A34DEC-222D-45E4-AEDF-9D3FDE774FEA}" presName="text" presStyleLbl="fgAcc0" presStyleIdx="1" presStyleCnt="2">
        <dgm:presLayoutVars>
          <dgm:chPref val="3"/>
        </dgm:presLayoutVars>
      </dgm:prSet>
      <dgm:spPr/>
    </dgm:pt>
    <dgm:pt modelId="{4D8E6D5B-CFDC-41F4-8207-5081D0DC0C6A}" type="pres">
      <dgm:prSet presAssocID="{27A34DEC-222D-45E4-AEDF-9D3FDE774FEA}" presName="hierChild2" presStyleCnt="0"/>
      <dgm:spPr/>
    </dgm:pt>
  </dgm:ptLst>
  <dgm:cxnLst>
    <dgm:cxn modelId="{090DCA18-F163-4AB1-AE7F-13447C1645B1}" type="presOf" srcId="{19FF502D-D7B2-427A-A6E6-82ED903144A0}" destId="{D26FC6A0-FAED-47D6-AA69-9138ACED9E15}" srcOrd="0" destOrd="0" presId="urn:microsoft.com/office/officeart/2005/8/layout/hierarchy1"/>
    <dgm:cxn modelId="{040EDD4B-C779-45B5-BC78-B36DB9144FD5}" type="presOf" srcId="{5227D8D7-EDA2-4278-A491-BC8C63FB10B0}" destId="{93AF17F8-6A79-4374-B565-A3A3DDBD4E76}" srcOrd="0" destOrd="0" presId="urn:microsoft.com/office/officeart/2005/8/layout/hierarchy1"/>
    <dgm:cxn modelId="{19F2347C-ED93-4143-9C5C-A1A2B80C5F33}" type="presOf" srcId="{27A34DEC-222D-45E4-AEDF-9D3FDE774FEA}" destId="{F501B1E1-069E-4251-B35D-0ADC3FD27EE9}" srcOrd="0" destOrd="0" presId="urn:microsoft.com/office/officeart/2005/8/layout/hierarchy1"/>
    <dgm:cxn modelId="{C55934BE-37DD-4B8D-847F-F11AB948CB22}" srcId="{5227D8D7-EDA2-4278-A491-BC8C63FB10B0}" destId="{19FF502D-D7B2-427A-A6E6-82ED903144A0}" srcOrd="0" destOrd="0" parTransId="{7C624C8F-17AB-4C20-83DF-8E292E0EEFDD}" sibTransId="{CB1D67DB-E2A5-471B-BB2D-A3B4978F59B1}"/>
    <dgm:cxn modelId="{585D6EEB-B01E-4E52-A3EE-5E50FCD121EA}" srcId="{5227D8D7-EDA2-4278-A491-BC8C63FB10B0}" destId="{27A34DEC-222D-45E4-AEDF-9D3FDE774FEA}" srcOrd="1" destOrd="0" parTransId="{74777D28-B28E-4500-8FB2-C9436786B275}" sibTransId="{4934D76E-7013-4864-9D0B-8B83379A4CFC}"/>
    <dgm:cxn modelId="{B3F9A330-000A-407E-83DA-9AFFB23DD1CB}" type="presParOf" srcId="{93AF17F8-6A79-4374-B565-A3A3DDBD4E76}" destId="{9F9E21F5-5FCF-4D68-9764-B822908ED337}" srcOrd="0" destOrd="0" presId="urn:microsoft.com/office/officeart/2005/8/layout/hierarchy1"/>
    <dgm:cxn modelId="{056854FB-DB22-4064-8570-0453A1F52494}" type="presParOf" srcId="{9F9E21F5-5FCF-4D68-9764-B822908ED337}" destId="{D676B0CE-C1D2-48DB-8D33-FE2A552F5D61}" srcOrd="0" destOrd="0" presId="urn:microsoft.com/office/officeart/2005/8/layout/hierarchy1"/>
    <dgm:cxn modelId="{3A6899F7-A624-4627-A1CD-79C8429F2CFD}" type="presParOf" srcId="{D676B0CE-C1D2-48DB-8D33-FE2A552F5D61}" destId="{1820ACAD-6A55-4CEF-A954-2DBE86F6C275}" srcOrd="0" destOrd="0" presId="urn:microsoft.com/office/officeart/2005/8/layout/hierarchy1"/>
    <dgm:cxn modelId="{24570112-4378-4374-AF86-89FACEF59FBD}" type="presParOf" srcId="{D676B0CE-C1D2-48DB-8D33-FE2A552F5D61}" destId="{D26FC6A0-FAED-47D6-AA69-9138ACED9E15}" srcOrd="1" destOrd="0" presId="urn:microsoft.com/office/officeart/2005/8/layout/hierarchy1"/>
    <dgm:cxn modelId="{34E17ECC-E04E-4417-8AC8-A8EE1E68082B}" type="presParOf" srcId="{9F9E21F5-5FCF-4D68-9764-B822908ED337}" destId="{A35EDCA5-FEE3-4A40-A280-2A546C36277B}" srcOrd="1" destOrd="0" presId="urn:microsoft.com/office/officeart/2005/8/layout/hierarchy1"/>
    <dgm:cxn modelId="{F5BB9260-5B1D-49CE-9B24-2DFF61B68B8D}" type="presParOf" srcId="{93AF17F8-6A79-4374-B565-A3A3DDBD4E76}" destId="{61E56CD3-747F-4731-81C8-2839C0958DBC}" srcOrd="1" destOrd="0" presId="urn:microsoft.com/office/officeart/2005/8/layout/hierarchy1"/>
    <dgm:cxn modelId="{2A96FD6A-7DB0-44DC-9033-3E320DBD47B2}" type="presParOf" srcId="{61E56CD3-747F-4731-81C8-2839C0958DBC}" destId="{6680BD0E-5D67-47EE-B988-A9F841BE1DCD}" srcOrd="0" destOrd="0" presId="urn:microsoft.com/office/officeart/2005/8/layout/hierarchy1"/>
    <dgm:cxn modelId="{6C8B7578-33FE-4D44-829F-4D6CB8ADF038}" type="presParOf" srcId="{6680BD0E-5D67-47EE-B988-A9F841BE1DCD}" destId="{60A0D6AF-6A0C-4941-9A61-1108B935D87B}" srcOrd="0" destOrd="0" presId="urn:microsoft.com/office/officeart/2005/8/layout/hierarchy1"/>
    <dgm:cxn modelId="{92604CDE-9989-4E8E-86EE-14E7B002E1B5}" type="presParOf" srcId="{6680BD0E-5D67-47EE-B988-A9F841BE1DCD}" destId="{F501B1E1-069E-4251-B35D-0ADC3FD27EE9}" srcOrd="1" destOrd="0" presId="urn:microsoft.com/office/officeart/2005/8/layout/hierarchy1"/>
    <dgm:cxn modelId="{8BBAD825-837C-43CD-9DD5-C95E5ADF2194}" type="presParOf" srcId="{61E56CD3-747F-4731-81C8-2839C0958DBC}" destId="{4D8E6D5B-CFDC-41F4-8207-5081D0DC0C6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227D8D7-EDA2-4278-A491-BC8C63FB10B0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9FF502D-D7B2-427A-A6E6-82ED903144A0}">
      <dgm:prSet custT="1"/>
      <dgm:spPr/>
      <dgm:t>
        <a:bodyPr/>
        <a:lstStyle/>
        <a:p>
          <a:r>
            <a:rPr lang="ja-JP" altLang="en-US" sz="3600" dirty="0"/>
            <a:t>実は、</a:t>
          </a:r>
          <a:r>
            <a:rPr lang="en-US" altLang="ja-JP" sz="3600" dirty="0"/>
            <a:t>VPN</a:t>
          </a:r>
          <a:r>
            <a:rPr lang="ja-JP" altLang="en-US" sz="3600" dirty="0"/>
            <a:t>接続をしなくても、図書館の電子ブック自体にはアクセスできるのですが、</a:t>
          </a:r>
          <a:endParaRPr lang="en-US" sz="3600" dirty="0"/>
        </a:p>
      </dgm:t>
    </dgm:pt>
    <dgm:pt modelId="{7C624C8F-17AB-4C20-83DF-8E292E0EEFDD}" type="parTrans" cxnId="{C55934BE-37DD-4B8D-847F-F11AB948CB22}">
      <dgm:prSet/>
      <dgm:spPr/>
      <dgm:t>
        <a:bodyPr/>
        <a:lstStyle/>
        <a:p>
          <a:endParaRPr lang="en-US"/>
        </a:p>
      </dgm:t>
    </dgm:pt>
    <dgm:pt modelId="{CB1D67DB-E2A5-471B-BB2D-A3B4978F59B1}" type="sibTrans" cxnId="{C55934BE-37DD-4B8D-847F-F11AB948CB22}">
      <dgm:prSet/>
      <dgm:spPr/>
      <dgm:t>
        <a:bodyPr/>
        <a:lstStyle/>
        <a:p>
          <a:endParaRPr lang="en-US"/>
        </a:p>
      </dgm:t>
    </dgm:pt>
    <dgm:pt modelId="{27A34DEC-222D-45E4-AEDF-9D3FDE774FEA}">
      <dgm:prSet/>
      <dgm:spPr/>
      <dgm:t>
        <a:bodyPr/>
        <a:lstStyle/>
        <a:p>
          <a:r>
            <a:rPr lang="en-US" dirty="0"/>
            <a:t>In fact, you can access e-book resources at home without setting up the VPN connection.</a:t>
          </a:r>
        </a:p>
      </dgm:t>
    </dgm:pt>
    <dgm:pt modelId="{74777D28-B28E-4500-8FB2-C9436786B275}" type="parTrans" cxnId="{585D6EEB-B01E-4E52-A3EE-5E50FCD121EA}">
      <dgm:prSet/>
      <dgm:spPr/>
      <dgm:t>
        <a:bodyPr/>
        <a:lstStyle/>
        <a:p>
          <a:endParaRPr lang="en-US"/>
        </a:p>
      </dgm:t>
    </dgm:pt>
    <dgm:pt modelId="{4934D76E-7013-4864-9D0B-8B83379A4CFC}" type="sibTrans" cxnId="{585D6EEB-B01E-4E52-A3EE-5E50FCD121EA}">
      <dgm:prSet/>
      <dgm:spPr/>
      <dgm:t>
        <a:bodyPr/>
        <a:lstStyle/>
        <a:p>
          <a:endParaRPr lang="en-US"/>
        </a:p>
      </dgm:t>
    </dgm:pt>
    <dgm:pt modelId="{93AF17F8-6A79-4374-B565-A3A3DDBD4E76}" type="pres">
      <dgm:prSet presAssocID="{5227D8D7-EDA2-4278-A491-BC8C63FB10B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F9E21F5-5FCF-4D68-9764-B822908ED337}" type="pres">
      <dgm:prSet presAssocID="{19FF502D-D7B2-427A-A6E6-82ED903144A0}" presName="hierRoot1" presStyleCnt="0"/>
      <dgm:spPr/>
    </dgm:pt>
    <dgm:pt modelId="{D676B0CE-C1D2-48DB-8D33-FE2A552F5D61}" type="pres">
      <dgm:prSet presAssocID="{19FF502D-D7B2-427A-A6E6-82ED903144A0}" presName="composite" presStyleCnt="0"/>
      <dgm:spPr/>
    </dgm:pt>
    <dgm:pt modelId="{1820ACAD-6A55-4CEF-A954-2DBE86F6C275}" type="pres">
      <dgm:prSet presAssocID="{19FF502D-D7B2-427A-A6E6-82ED903144A0}" presName="background" presStyleLbl="node0" presStyleIdx="0" presStyleCnt="2"/>
      <dgm:spPr/>
    </dgm:pt>
    <dgm:pt modelId="{D26FC6A0-FAED-47D6-AA69-9138ACED9E15}" type="pres">
      <dgm:prSet presAssocID="{19FF502D-D7B2-427A-A6E6-82ED903144A0}" presName="text" presStyleLbl="fgAcc0" presStyleIdx="0" presStyleCnt="2">
        <dgm:presLayoutVars>
          <dgm:chPref val="3"/>
        </dgm:presLayoutVars>
      </dgm:prSet>
      <dgm:spPr/>
    </dgm:pt>
    <dgm:pt modelId="{A35EDCA5-FEE3-4A40-A280-2A546C36277B}" type="pres">
      <dgm:prSet presAssocID="{19FF502D-D7B2-427A-A6E6-82ED903144A0}" presName="hierChild2" presStyleCnt="0"/>
      <dgm:spPr/>
    </dgm:pt>
    <dgm:pt modelId="{61E56CD3-747F-4731-81C8-2839C0958DBC}" type="pres">
      <dgm:prSet presAssocID="{27A34DEC-222D-45E4-AEDF-9D3FDE774FEA}" presName="hierRoot1" presStyleCnt="0"/>
      <dgm:spPr/>
    </dgm:pt>
    <dgm:pt modelId="{6680BD0E-5D67-47EE-B988-A9F841BE1DCD}" type="pres">
      <dgm:prSet presAssocID="{27A34DEC-222D-45E4-AEDF-9D3FDE774FEA}" presName="composite" presStyleCnt="0"/>
      <dgm:spPr/>
    </dgm:pt>
    <dgm:pt modelId="{60A0D6AF-6A0C-4941-9A61-1108B935D87B}" type="pres">
      <dgm:prSet presAssocID="{27A34DEC-222D-45E4-AEDF-9D3FDE774FEA}" presName="background" presStyleLbl="node0" presStyleIdx="1" presStyleCnt="2"/>
      <dgm:spPr/>
    </dgm:pt>
    <dgm:pt modelId="{F501B1E1-069E-4251-B35D-0ADC3FD27EE9}" type="pres">
      <dgm:prSet presAssocID="{27A34DEC-222D-45E4-AEDF-9D3FDE774FEA}" presName="text" presStyleLbl="fgAcc0" presStyleIdx="1" presStyleCnt="2">
        <dgm:presLayoutVars>
          <dgm:chPref val="3"/>
        </dgm:presLayoutVars>
      </dgm:prSet>
      <dgm:spPr/>
    </dgm:pt>
    <dgm:pt modelId="{4D8E6D5B-CFDC-41F4-8207-5081D0DC0C6A}" type="pres">
      <dgm:prSet presAssocID="{27A34DEC-222D-45E4-AEDF-9D3FDE774FEA}" presName="hierChild2" presStyleCnt="0"/>
      <dgm:spPr/>
    </dgm:pt>
  </dgm:ptLst>
  <dgm:cxnLst>
    <dgm:cxn modelId="{090DCA18-F163-4AB1-AE7F-13447C1645B1}" type="presOf" srcId="{19FF502D-D7B2-427A-A6E6-82ED903144A0}" destId="{D26FC6A0-FAED-47D6-AA69-9138ACED9E15}" srcOrd="0" destOrd="0" presId="urn:microsoft.com/office/officeart/2005/8/layout/hierarchy1"/>
    <dgm:cxn modelId="{040EDD4B-C779-45B5-BC78-B36DB9144FD5}" type="presOf" srcId="{5227D8D7-EDA2-4278-A491-BC8C63FB10B0}" destId="{93AF17F8-6A79-4374-B565-A3A3DDBD4E76}" srcOrd="0" destOrd="0" presId="urn:microsoft.com/office/officeart/2005/8/layout/hierarchy1"/>
    <dgm:cxn modelId="{19F2347C-ED93-4143-9C5C-A1A2B80C5F33}" type="presOf" srcId="{27A34DEC-222D-45E4-AEDF-9D3FDE774FEA}" destId="{F501B1E1-069E-4251-B35D-0ADC3FD27EE9}" srcOrd="0" destOrd="0" presId="urn:microsoft.com/office/officeart/2005/8/layout/hierarchy1"/>
    <dgm:cxn modelId="{C55934BE-37DD-4B8D-847F-F11AB948CB22}" srcId="{5227D8D7-EDA2-4278-A491-BC8C63FB10B0}" destId="{19FF502D-D7B2-427A-A6E6-82ED903144A0}" srcOrd="0" destOrd="0" parTransId="{7C624C8F-17AB-4C20-83DF-8E292E0EEFDD}" sibTransId="{CB1D67DB-E2A5-471B-BB2D-A3B4978F59B1}"/>
    <dgm:cxn modelId="{585D6EEB-B01E-4E52-A3EE-5E50FCD121EA}" srcId="{5227D8D7-EDA2-4278-A491-BC8C63FB10B0}" destId="{27A34DEC-222D-45E4-AEDF-9D3FDE774FEA}" srcOrd="1" destOrd="0" parTransId="{74777D28-B28E-4500-8FB2-C9436786B275}" sibTransId="{4934D76E-7013-4864-9D0B-8B83379A4CFC}"/>
    <dgm:cxn modelId="{B3F9A330-000A-407E-83DA-9AFFB23DD1CB}" type="presParOf" srcId="{93AF17F8-6A79-4374-B565-A3A3DDBD4E76}" destId="{9F9E21F5-5FCF-4D68-9764-B822908ED337}" srcOrd="0" destOrd="0" presId="urn:microsoft.com/office/officeart/2005/8/layout/hierarchy1"/>
    <dgm:cxn modelId="{056854FB-DB22-4064-8570-0453A1F52494}" type="presParOf" srcId="{9F9E21F5-5FCF-4D68-9764-B822908ED337}" destId="{D676B0CE-C1D2-48DB-8D33-FE2A552F5D61}" srcOrd="0" destOrd="0" presId="urn:microsoft.com/office/officeart/2005/8/layout/hierarchy1"/>
    <dgm:cxn modelId="{3A6899F7-A624-4627-A1CD-79C8429F2CFD}" type="presParOf" srcId="{D676B0CE-C1D2-48DB-8D33-FE2A552F5D61}" destId="{1820ACAD-6A55-4CEF-A954-2DBE86F6C275}" srcOrd="0" destOrd="0" presId="urn:microsoft.com/office/officeart/2005/8/layout/hierarchy1"/>
    <dgm:cxn modelId="{24570112-4378-4374-AF86-89FACEF59FBD}" type="presParOf" srcId="{D676B0CE-C1D2-48DB-8D33-FE2A552F5D61}" destId="{D26FC6A0-FAED-47D6-AA69-9138ACED9E15}" srcOrd="1" destOrd="0" presId="urn:microsoft.com/office/officeart/2005/8/layout/hierarchy1"/>
    <dgm:cxn modelId="{34E17ECC-E04E-4417-8AC8-A8EE1E68082B}" type="presParOf" srcId="{9F9E21F5-5FCF-4D68-9764-B822908ED337}" destId="{A35EDCA5-FEE3-4A40-A280-2A546C36277B}" srcOrd="1" destOrd="0" presId="urn:microsoft.com/office/officeart/2005/8/layout/hierarchy1"/>
    <dgm:cxn modelId="{F5BB9260-5B1D-49CE-9B24-2DFF61B68B8D}" type="presParOf" srcId="{93AF17F8-6A79-4374-B565-A3A3DDBD4E76}" destId="{61E56CD3-747F-4731-81C8-2839C0958DBC}" srcOrd="1" destOrd="0" presId="urn:microsoft.com/office/officeart/2005/8/layout/hierarchy1"/>
    <dgm:cxn modelId="{2A96FD6A-7DB0-44DC-9033-3E320DBD47B2}" type="presParOf" srcId="{61E56CD3-747F-4731-81C8-2839C0958DBC}" destId="{6680BD0E-5D67-47EE-B988-A9F841BE1DCD}" srcOrd="0" destOrd="0" presId="urn:microsoft.com/office/officeart/2005/8/layout/hierarchy1"/>
    <dgm:cxn modelId="{6C8B7578-33FE-4D44-829F-4D6CB8ADF038}" type="presParOf" srcId="{6680BD0E-5D67-47EE-B988-A9F841BE1DCD}" destId="{60A0D6AF-6A0C-4941-9A61-1108B935D87B}" srcOrd="0" destOrd="0" presId="urn:microsoft.com/office/officeart/2005/8/layout/hierarchy1"/>
    <dgm:cxn modelId="{92604CDE-9989-4E8E-86EE-14E7B002E1B5}" type="presParOf" srcId="{6680BD0E-5D67-47EE-B988-A9F841BE1DCD}" destId="{F501B1E1-069E-4251-B35D-0ADC3FD27EE9}" srcOrd="1" destOrd="0" presId="urn:microsoft.com/office/officeart/2005/8/layout/hierarchy1"/>
    <dgm:cxn modelId="{8BBAD825-837C-43CD-9DD5-C95E5ADF2194}" type="presParOf" srcId="{61E56CD3-747F-4731-81C8-2839C0958DBC}" destId="{4D8E6D5B-CFDC-41F4-8207-5081D0DC0C6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227D8D7-EDA2-4278-A491-BC8C63FB10B0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9FF502D-D7B2-427A-A6E6-82ED903144A0}">
      <dgm:prSet custT="1"/>
      <dgm:spPr/>
      <dgm:t>
        <a:bodyPr/>
        <a:lstStyle/>
        <a:p>
          <a:r>
            <a:rPr lang="ja-JP" altLang="en-US" sz="3600" dirty="0"/>
            <a:t>しかし、英語多読用のリーディング教材は、学内でしか閲覧ができない事になっており、</a:t>
          </a:r>
          <a:endParaRPr lang="en-US" sz="3600" dirty="0"/>
        </a:p>
      </dgm:t>
    </dgm:pt>
    <dgm:pt modelId="{7C624C8F-17AB-4C20-83DF-8E292E0EEFDD}" type="parTrans" cxnId="{C55934BE-37DD-4B8D-847F-F11AB948CB22}">
      <dgm:prSet/>
      <dgm:spPr/>
      <dgm:t>
        <a:bodyPr/>
        <a:lstStyle/>
        <a:p>
          <a:endParaRPr lang="en-US"/>
        </a:p>
      </dgm:t>
    </dgm:pt>
    <dgm:pt modelId="{CB1D67DB-E2A5-471B-BB2D-A3B4978F59B1}" type="sibTrans" cxnId="{C55934BE-37DD-4B8D-847F-F11AB948CB22}">
      <dgm:prSet/>
      <dgm:spPr/>
      <dgm:t>
        <a:bodyPr/>
        <a:lstStyle/>
        <a:p>
          <a:endParaRPr lang="en-US"/>
        </a:p>
      </dgm:t>
    </dgm:pt>
    <dgm:pt modelId="{27A34DEC-222D-45E4-AEDF-9D3FDE774FEA}">
      <dgm:prSet/>
      <dgm:spPr/>
      <dgm:t>
        <a:bodyPr/>
        <a:lstStyle/>
        <a:p>
          <a:r>
            <a:rPr lang="en-US" dirty="0"/>
            <a:t>However, e-books for extensive English reading are only available on university premises, </a:t>
          </a:r>
        </a:p>
      </dgm:t>
    </dgm:pt>
    <dgm:pt modelId="{74777D28-B28E-4500-8FB2-C9436786B275}" type="parTrans" cxnId="{585D6EEB-B01E-4E52-A3EE-5E50FCD121EA}">
      <dgm:prSet/>
      <dgm:spPr/>
      <dgm:t>
        <a:bodyPr/>
        <a:lstStyle/>
        <a:p>
          <a:endParaRPr lang="en-US"/>
        </a:p>
      </dgm:t>
    </dgm:pt>
    <dgm:pt modelId="{4934D76E-7013-4864-9D0B-8B83379A4CFC}" type="sibTrans" cxnId="{585D6EEB-B01E-4E52-A3EE-5E50FCD121EA}">
      <dgm:prSet/>
      <dgm:spPr/>
      <dgm:t>
        <a:bodyPr/>
        <a:lstStyle/>
        <a:p>
          <a:endParaRPr lang="en-US"/>
        </a:p>
      </dgm:t>
    </dgm:pt>
    <dgm:pt modelId="{93AF17F8-6A79-4374-B565-A3A3DDBD4E76}" type="pres">
      <dgm:prSet presAssocID="{5227D8D7-EDA2-4278-A491-BC8C63FB10B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F9E21F5-5FCF-4D68-9764-B822908ED337}" type="pres">
      <dgm:prSet presAssocID="{19FF502D-D7B2-427A-A6E6-82ED903144A0}" presName="hierRoot1" presStyleCnt="0"/>
      <dgm:spPr/>
    </dgm:pt>
    <dgm:pt modelId="{D676B0CE-C1D2-48DB-8D33-FE2A552F5D61}" type="pres">
      <dgm:prSet presAssocID="{19FF502D-D7B2-427A-A6E6-82ED903144A0}" presName="composite" presStyleCnt="0"/>
      <dgm:spPr/>
    </dgm:pt>
    <dgm:pt modelId="{1820ACAD-6A55-4CEF-A954-2DBE86F6C275}" type="pres">
      <dgm:prSet presAssocID="{19FF502D-D7B2-427A-A6E6-82ED903144A0}" presName="background" presStyleLbl="node0" presStyleIdx="0" presStyleCnt="2"/>
      <dgm:spPr/>
    </dgm:pt>
    <dgm:pt modelId="{D26FC6A0-FAED-47D6-AA69-9138ACED9E15}" type="pres">
      <dgm:prSet presAssocID="{19FF502D-D7B2-427A-A6E6-82ED903144A0}" presName="text" presStyleLbl="fgAcc0" presStyleIdx="0" presStyleCnt="2">
        <dgm:presLayoutVars>
          <dgm:chPref val="3"/>
        </dgm:presLayoutVars>
      </dgm:prSet>
      <dgm:spPr/>
    </dgm:pt>
    <dgm:pt modelId="{A35EDCA5-FEE3-4A40-A280-2A546C36277B}" type="pres">
      <dgm:prSet presAssocID="{19FF502D-D7B2-427A-A6E6-82ED903144A0}" presName="hierChild2" presStyleCnt="0"/>
      <dgm:spPr/>
    </dgm:pt>
    <dgm:pt modelId="{61E56CD3-747F-4731-81C8-2839C0958DBC}" type="pres">
      <dgm:prSet presAssocID="{27A34DEC-222D-45E4-AEDF-9D3FDE774FEA}" presName="hierRoot1" presStyleCnt="0"/>
      <dgm:spPr/>
    </dgm:pt>
    <dgm:pt modelId="{6680BD0E-5D67-47EE-B988-A9F841BE1DCD}" type="pres">
      <dgm:prSet presAssocID="{27A34DEC-222D-45E4-AEDF-9D3FDE774FEA}" presName="composite" presStyleCnt="0"/>
      <dgm:spPr/>
    </dgm:pt>
    <dgm:pt modelId="{60A0D6AF-6A0C-4941-9A61-1108B935D87B}" type="pres">
      <dgm:prSet presAssocID="{27A34DEC-222D-45E4-AEDF-9D3FDE774FEA}" presName="background" presStyleLbl="node0" presStyleIdx="1" presStyleCnt="2"/>
      <dgm:spPr/>
    </dgm:pt>
    <dgm:pt modelId="{F501B1E1-069E-4251-B35D-0ADC3FD27EE9}" type="pres">
      <dgm:prSet presAssocID="{27A34DEC-222D-45E4-AEDF-9D3FDE774FEA}" presName="text" presStyleLbl="fgAcc0" presStyleIdx="1" presStyleCnt="2">
        <dgm:presLayoutVars>
          <dgm:chPref val="3"/>
        </dgm:presLayoutVars>
      </dgm:prSet>
      <dgm:spPr/>
    </dgm:pt>
    <dgm:pt modelId="{4D8E6D5B-CFDC-41F4-8207-5081D0DC0C6A}" type="pres">
      <dgm:prSet presAssocID="{27A34DEC-222D-45E4-AEDF-9D3FDE774FEA}" presName="hierChild2" presStyleCnt="0"/>
      <dgm:spPr/>
    </dgm:pt>
  </dgm:ptLst>
  <dgm:cxnLst>
    <dgm:cxn modelId="{090DCA18-F163-4AB1-AE7F-13447C1645B1}" type="presOf" srcId="{19FF502D-D7B2-427A-A6E6-82ED903144A0}" destId="{D26FC6A0-FAED-47D6-AA69-9138ACED9E15}" srcOrd="0" destOrd="0" presId="urn:microsoft.com/office/officeart/2005/8/layout/hierarchy1"/>
    <dgm:cxn modelId="{040EDD4B-C779-45B5-BC78-B36DB9144FD5}" type="presOf" srcId="{5227D8D7-EDA2-4278-A491-BC8C63FB10B0}" destId="{93AF17F8-6A79-4374-B565-A3A3DDBD4E76}" srcOrd="0" destOrd="0" presId="urn:microsoft.com/office/officeart/2005/8/layout/hierarchy1"/>
    <dgm:cxn modelId="{19F2347C-ED93-4143-9C5C-A1A2B80C5F33}" type="presOf" srcId="{27A34DEC-222D-45E4-AEDF-9D3FDE774FEA}" destId="{F501B1E1-069E-4251-B35D-0ADC3FD27EE9}" srcOrd="0" destOrd="0" presId="urn:microsoft.com/office/officeart/2005/8/layout/hierarchy1"/>
    <dgm:cxn modelId="{C55934BE-37DD-4B8D-847F-F11AB948CB22}" srcId="{5227D8D7-EDA2-4278-A491-BC8C63FB10B0}" destId="{19FF502D-D7B2-427A-A6E6-82ED903144A0}" srcOrd="0" destOrd="0" parTransId="{7C624C8F-17AB-4C20-83DF-8E292E0EEFDD}" sibTransId="{CB1D67DB-E2A5-471B-BB2D-A3B4978F59B1}"/>
    <dgm:cxn modelId="{585D6EEB-B01E-4E52-A3EE-5E50FCD121EA}" srcId="{5227D8D7-EDA2-4278-A491-BC8C63FB10B0}" destId="{27A34DEC-222D-45E4-AEDF-9D3FDE774FEA}" srcOrd="1" destOrd="0" parTransId="{74777D28-B28E-4500-8FB2-C9436786B275}" sibTransId="{4934D76E-7013-4864-9D0B-8B83379A4CFC}"/>
    <dgm:cxn modelId="{B3F9A330-000A-407E-83DA-9AFFB23DD1CB}" type="presParOf" srcId="{93AF17F8-6A79-4374-B565-A3A3DDBD4E76}" destId="{9F9E21F5-5FCF-4D68-9764-B822908ED337}" srcOrd="0" destOrd="0" presId="urn:microsoft.com/office/officeart/2005/8/layout/hierarchy1"/>
    <dgm:cxn modelId="{056854FB-DB22-4064-8570-0453A1F52494}" type="presParOf" srcId="{9F9E21F5-5FCF-4D68-9764-B822908ED337}" destId="{D676B0CE-C1D2-48DB-8D33-FE2A552F5D61}" srcOrd="0" destOrd="0" presId="urn:microsoft.com/office/officeart/2005/8/layout/hierarchy1"/>
    <dgm:cxn modelId="{3A6899F7-A624-4627-A1CD-79C8429F2CFD}" type="presParOf" srcId="{D676B0CE-C1D2-48DB-8D33-FE2A552F5D61}" destId="{1820ACAD-6A55-4CEF-A954-2DBE86F6C275}" srcOrd="0" destOrd="0" presId="urn:microsoft.com/office/officeart/2005/8/layout/hierarchy1"/>
    <dgm:cxn modelId="{24570112-4378-4374-AF86-89FACEF59FBD}" type="presParOf" srcId="{D676B0CE-C1D2-48DB-8D33-FE2A552F5D61}" destId="{D26FC6A0-FAED-47D6-AA69-9138ACED9E15}" srcOrd="1" destOrd="0" presId="urn:microsoft.com/office/officeart/2005/8/layout/hierarchy1"/>
    <dgm:cxn modelId="{34E17ECC-E04E-4417-8AC8-A8EE1E68082B}" type="presParOf" srcId="{9F9E21F5-5FCF-4D68-9764-B822908ED337}" destId="{A35EDCA5-FEE3-4A40-A280-2A546C36277B}" srcOrd="1" destOrd="0" presId="urn:microsoft.com/office/officeart/2005/8/layout/hierarchy1"/>
    <dgm:cxn modelId="{F5BB9260-5B1D-49CE-9B24-2DFF61B68B8D}" type="presParOf" srcId="{93AF17F8-6A79-4374-B565-A3A3DDBD4E76}" destId="{61E56CD3-747F-4731-81C8-2839C0958DBC}" srcOrd="1" destOrd="0" presId="urn:microsoft.com/office/officeart/2005/8/layout/hierarchy1"/>
    <dgm:cxn modelId="{2A96FD6A-7DB0-44DC-9033-3E320DBD47B2}" type="presParOf" srcId="{61E56CD3-747F-4731-81C8-2839C0958DBC}" destId="{6680BD0E-5D67-47EE-B988-A9F841BE1DCD}" srcOrd="0" destOrd="0" presId="urn:microsoft.com/office/officeart/2005/8/layout/hierarchy1"/>
    <dgm:cxn modelId="{6C8B7578-33FE-4D44-829F-4D6CB8ADF038}" type="presParOf" srcId="{6680BD0E-5D67-47EE-B988-A9F841BE1DCD}" destId="{60A0D6AF-6A0C-4941-9A61-1108B935D87B}" srcOrd="0" destOrd="0" presId="urn:microsoft.com/office/officeart/2005/8/layout/hierarchy1"/>
    <dgm:cxn modelId="{92604CDE-9989-4E8E-86EE-14E7B002E1B5}" type="presParOf" srcId="{6680BD0E-5D67-47EE-B988-A9F841BE1DCD}" destId="{F501B1E1-069E-4251-B35D-0ADC3FD27EE9}" srcOrd="1" destOrd="0" presId="urn:microsoft.com/office/officeart/2005/8/layout/hierarchy1"/>
    <dgm:cxn modelId="{8BBAD825-837C-43CD-9DD5-C95E5ADF2194}" type="presParOf" srcId="{61E56CD3-747F-4731-81C8-2839C0958DBC}" destId="{4D8E6D5B-CFDC-41F4-8207-5081D0DC0C6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227D8D7-EDA2-4278-A491-BC8C63FB10B0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9FF502D-D7B2-427A-A6E6-82ED903144A0}">
      <dgm:prSet custT="1"/>
      <dgm:spPr/>
      <dgm:t>
        <a:bodyPr/>
        <a:lstStyle/>
        <a:p>
          <a:r>
            <a:rPr lang="ja-JP" altLang="en-US" sz="3600" dirty="0"/>
            <a:t>自宅からアクセスする場合には、</a:t>
          </a:r>
          <a:r>
            <a:rPr lang="en-US" altLang="ja-JP" sz="3600" dirty="0"/>
            <a:t>VPN</a:t>
          </a:r>
          <a:r>
            <a:rPr lang="ja-JP" altLang="en-US" sz="3600" dirty="0"/>
            <a:t>接続が必須となっています。</a:t>
          </a:r>
          <a:endParaRPr lang="en-US" sz="3600" dirty="0"/>
        </a:p>
      </dgm:t>
    </dgm:pt>
    <dgm:pt modelId="{7C624C8F-17AB-4C20-83DF-8E292E0EEFDD}" type="parTrans" cxnId="{C55934BE-37DD-4B8D-847F-F11AB948CB22}">
      <dgm:prSet/>
      <dgm:spPr/>
      <dgm:t>
        <a:bodyPr/>
        <a:lstStyle/>
        <a:p>
          <a:endParaRPr lang="en-US"/>
        </a:p>
      </dgm:t>
    </dgm:pt>
    <dgm:pt modelId="{CB1D67DB-E2A5-471B-BB2D-A3B4978F59B1}" type="sibTrans" cxnId="{C55934BE-37DD-4B8D-847F-F11AB948CB22}">
      <dgm:prSet/>
      <dgm:spPr/>
      <dgm:t>
        <a:bodyPr/>
        <a:lstStyle/>
        <a:p>
          <a:endParaRPr lang="en-US"/>
        </a:p>
      </dgm:t>
    </dgm:pt>
    <dgm:pt modelId="{27A34DEC-222D-45E4-AEDF-9D3FDE774FEA}">
      <dgm:prSet/>
      <dgm:spPr/>
      <dgm:t>
        <a:bodyPr/>
        <a:lstStyle/>
        <a:p>
          <a:r>
            <a:rPr lang="en-US" dirty="0"/>
            <a:t>unless your PC at home is connected to the university network through VPN. </a:t>
          </a:r>
        </a:p>
      </dgm:t>
    </dgm:pt>
    <dgm:pt modelId="{74777D28-B28E-4500-8FB2-C9436786B275}" type="parTrans" cxnId="{585D6EEB-B01E-4E52-A3EE-5E50FCD121EA}">
      <dgm:prSet/>
      <dgm:spPr/>
      <dgm:t>
        <a:bodyPr/>
        <a:lstStyle/>
        <a:p>
          <a:endParaRPr lang="en-US"/>
        </a:p>
      </dgm:t>
    </dgm:pt>
    <dgm:pt modelId="{4934D76E-7013-4864-9D0B-8B83379A4CFC}" type="sibTrans" cxnId="{585D6EEB-B01E-4E52-A3EE-5E50FCD121EA}">
      <dgm:prSet/>
      <dgm:spPr/>
      <dgm:t>
        <a:bodyPr/>
        <a:lstStyle/>
        <a:p>
          <a:endParaRPr lang="en-US"/>
        </a:p>
      </dgm:t>
    </dgm:pt>
    <dgm:pt modelId="{93AF17F8-6A79-4374-B565-A3A3DDBD4E76}" type="pres">
      <dgm:prSet presAssocID="{5227D8D7-EDA2-4278-A491-BC8C63FB10B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F9E21F5-5FCF-4D68-9764-B822908ED337}" type="pres">
      <dgm:prSet presAssocID="{19FF502D-D7B2-427A-A6E6-82ED903144A0}" presName="hierRoot1" presStyleCnt="0"/>
      <dgm:spPr/>
    </dgm:pt>
    <dgm:pt modelId="{D676B0CE-C1D2-48DB-8D33-FE2A552F5D61}" type="pres">
      <dgm:prSet presAssocID="{19FF502D-D7B2-427A-A6E6-82ED903144A0}" presName="composite" presStyleCnt="0"/>
      <dgm:spPr/>
    </dgm:pt>
    <dgm:pt modelId="{1820ACAD-6A55-4CEF-A954-2DBE86F6C275}" type="pres">
      <dgm:prSet presAssocID="{19FF502D-D7B2-427A-A6E6-82ED903144A0}" presName="background" presStyleLbl="node0" presStyleIdx="0" presStyleCnt="2"/>
      <dgm:spPr/>
    </dgm:pt>
    <dgm:pt modelId="{D26FC6A0-FAED-47D6-AA69-9138ACED9E15}" type="pres">
      <dgm:prSet presAssocID="{19FF502D-D7B2-427A-A6E6-82ED903144A0}" presName="text" presStyleLbl="fgAcc0" presStyleIdx="0" presStyleCnt="2">
        <dgm:presLayoutVars>
          <dgm:chPref val="3"/>
        </dgm:presLayoutVars>
      </dgm:prSet>
      <dgm:spPr/>
    </dgm:pt>
    <dgm:pt modelId="{A35EDCA5-FEE3-4A40-A280-2A546C36277B}" type="pres">
      <dgm:prSet presAssocID="{19FF502D-D7B2-427A-A6E6-82ED903144A0}" presName="hierChild2" presStyleCnt="0"/>
      <dgm:spPr/>
    </dgm:pt>
    <dgm:pt modelId="{61E56CD3-747F-4731-81C8-2839C0958DBC}" type="pres">
      <dgm:prSet presAssocID="{27A34DEC-222D-45E4-AEDF-9D3FDE774FEA}" presName="hierRoot1" presStyleCnt="0"/>
      <dgm:spPr/>
    </dgm:pt>
    <dgm:pt modelId="{6680BD0E-5D67-47EE-B988-A9F841BE1DCD}" type="pres">
      <dgm:prSet presAssocID="{27A34DEC-222D-45E4-AEDF-9D3FDE774FEA}" presName="composite" presStyleCnt="0"/>
      <dgm:spPr/>
    </dgm:pt>
    <dgm:pt modelId="{60A0D6AF-6A0C-4941-9A61-1108B935D87B}" type="pres">
      <dgm:prSet presAssocID="{27A34DEC-222D-45E4-AEDF-9D3FDE774FEA}" presName="background" presStyleLbl="node0" presStyleIdx="1" presStyleCnt="2"/>
      <dgm:spPr/>
    </dgm:pt>
    <dgm:pt modelId="{F501B1E1-069E-4251-B35D-0ADC3FD27EE9}" type="pres">
      <dgm:prSet presAssocID="{27A34DEC-222D-45E4-AEDF-9D3FDE774FEA}" presName="text" presStyleLbl="fgAcc0" presStyleIdx="1" presStyleCnt="2">
        <dgm:presLayoutVars>
          <dgm:chPref val="3"/>
        </dgm:presLayoutVars>
      </dgm:prSet>
      <dgm:spPr/>
    </dgm:pt>
    <dgm:pt modelId="{4D8E6D5B-CFDC-41F4-8207-5081D0DC0C6A}" type="pres">
      <dgm:prSet presAssocID="{27A34DEC-222D-45E4-AEDF-9D3FDE774FEA}" presName="hierChild2" presStyleCnt="0"/>
      <dgm:spPr/>
    </dgm:pt>
  </dgm:ptLst>
  <dgm:cxnLst>
    <dgm:cxn modelId="{090DCA18-F163-4AB1-AE7F-13447C1645B1}" type="presOf" srcId="{19FF502D-D7B2-427A-A6E6-82ED903144A0}" destId="{D26FC6A0-FAED-47D6-AA69-9138ACED9E15}" srcOrd="0" destOrd="0" presId="urn:microsoft.com/office/officeart/2005/8/layout/hierarchy1"/>
    <dgm:cxn modelId="{040EDD4B-C779-45B5-BC78-B36DB9144FD5}" type="presOf" srcId="{5227D8D7-EDA2-4278-A491-BC8C63FB10B0}" destId="{93AF17F8-6A79-4374-B565-A3A3DDBD4E76}" srcOrd="0" destOrd="0" presId="urn:microsoft.com/office/officeart/2005/8/layout/hierarchy1"/>
    <dgm:cxn modelId="{19F2347C-ED93-4143-9C5C-A1A2B80C5F33}" type="presOf" srcId="{27A34DEC-222D-45E4-AEDF-9D3FDE774FEA}" destId="{F501B1E1-069E-4251-B35D-0ADC3FD27EE9}" srcOrd="0" destOrd="0" presId="urn:microsoft.com/office/officeart/2005/8/layout/hierarchy1"/>
    <dgm:cxn modelId="{C55934BE-37DD-4B8D-847F-F11AB948CB22}" srcId="{5227D8D7-EDA2-4278-A491-BC8C63FB10B0}" destId="{19FF502D-D7B2-427A-A6E6-82ED903144A0}" srcOrd="0" destOrd="0" parTransId="{7C624C8F-17AB-4C20-83DF-8E292E0EEFDD}" sibTransId="{CB1D67DB-E2A5-471B-BB2D-A3B4978F59B1}"/>
    <dgm:cxn modelId="{585D6EEB-B01E-4E52-A3EE-5E50FCD121EA}" srcId="{5227D8D7-EDA2-4278-A491-BC8C63FB10B0}" destId="{27A34DEC-222D-45E4-AEDF-9D3FDE774FEA}" srcOrd="1" destOrd="0" parTransId="{74777D28-B28E-4500-8FB2-C9436786B275}" sibTransId="{4934D76E-7013-4864-9D0B-8B83379A4CFC}"/>
    <dgm:cxn modelId="{B3F9A330-000A-407E-83DA-9AFFB23DD1CB}" type="presParOf" srcId="{93AF17F8-6A79-4374-B565-A3A3DDBD4E76}" destId="{9F9E21F5-5FCF-4D68-9764-B822908ED337}" srcOrd="0" destOrd="0" presId="urn:microsoft.com/office/officeart/2005/8/layout/hierarchy1"/>
    <dgm:cxn modelId="{056854FB-DB22-4064-8570-0453A1F52494}" type="presParOf" srcId="{9F9E21F5-5FCF-4D68-9764-B822908ED337}" destId="{D676B0CE-C1D2-48DB-8D33-FE2A552F5D61}" srcOrd="0" destOrd="0" presId="urn:microsoft.com/office/officeart/2005/8/layout/hierarchy1"/>
    <dgm:cxn modelId="{3A6899F7-A624-4627-A1CD-79C8429F2CFD}" type="presParOf" srcId="{D676B0CE-C1D2-48DB-8D33-FE2A552F5D61}" destId="{1820ACAD-6A55-4CEF-A954-2DBE86F6C275}" srcOrd="0" destOrd="0" presId="urn:microsoft.com/office/officeart/2005/8/layout/hierarchy1"/>
    <dgm:cxn modelId="{24570112-4378-4374-AF86-89FACEF59FBD}" type="presParOf" srcId="{D676B0CE-C1D2-48DB-8D33-FE2A552F5D61}" destId="{D26FC6A0-FAED-47D6-AA69-9138ACED9E15}" srcOrd="1" destOrd="0" presId="urn:microsoft.com/office/officeart/2005/8/layout/hierarchy1"/>
    <dgm:cxn modelId="{34E17ECC-E04E-4417-8AC8-A8EE1E68082B}" type="presParOf" srcId="{9F9E21F5-5FCF-4D68-9764-B822908ED337}" destId="{A35EDCA5-FEE3-4A40-A280-2A546C36277B}" srcOrd="1" destOrd="0" presId="urn:microsoft.com/office/officeart/2005/8/layout/hierarchy1"/>
    <dgm:cxn modelId="{F5BB9260-5B1D-49CE-9B24-2DFF61B68B8D}" type="presParOf" srcId="{93AF17F8-6A79-4374-B565-A3A3DDBD4E76}" destId="{61E56CD3-747F-4731-81C8-2839C0958DBC}" srcOrd="1" destOrd="0" presId="urn:microsoft.com/office/officeart/2005/8/layout/hierarchy1"/>
    <dgm:cxn modelId="{2A96FD6A-7DB0-44DC-9033-3E320DBD47B2}" type="presParOf" srcId="{61E56CD3-747F-4731-81C8-2839C0958DBC}" destId="{6680BD0E-5D67-47EE-B988-A9F841BE1DCD}" srcOrd="0" destOrd="0" presId="urn:microsoft.com/office/officeart/2005/8/layout/hierarchy1"/>
    <dgm:cxn modelId="{6C8B7578-33FE-4D44-829F-4D6CB8ADF038}" type="presParOf" srcId="{6680BD0E-5D67-47EE-B988-A9F841BE1DCD}" destId="{60A0D6AF-6A0C-4941-9A61-1108B935D87B}" srcOrd="0" destOrd="0" presId="urn:microsoft.com/office/officeart/2005/8/layout/hierarchy1"/>
    <dgm:cxn modelId="{92604CDE-9989-4E8E-86EE-14E7B002E1B5}" type="presParOf" srcId="{6680BD0E-5D67-47EE-B988-A9F841BE1DCD}" destId="{F501B1E1-069E-4251-B35D-0ADC3FD27EE9}" srcOrd="1" destOrd="0" presId="urn:microsoft.com/office/officeart/2005/8/layout/hierarchy1"/>
    <dgm:cxn modelId="{8BBAD825-837C-43CD-9DD5-C95E5ADF2194}" type="presParOf" srcId="{61E56CD3-747F-4731-81C8-2839C0958DBC}" destId="{4D8E6D5B-CFDC-41F4-8207-5081D0DC0C6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158ECD-31B0-4739-B44D-6B91E3CAC1EE}">
      <dsp:nvSpPr>
        <dsp:cNvPr id="0" name=""/>
        <dsp:cNvSpPr/>
      </dsp:nvSpPr>
      <dsp:spPr>
        <a:xfrm>
          <a:off x="1205" y="332419"/>
          <a:ext cx="4230108" cy="26861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3E0419-C2FA-4CF3-BE8A-6E034431AA7C}">
      <dsp:nvSpPr>
        <dsp:cNvPr id="0" name=""/>
        <dsp:cNvSpPr/>
      </dsp:nvSpPr>
      <dsp:spPr>
        <a:xfrm>
          <a:off x="471217" y="778931"/>
          <a:ext cx="4230108" cy="26861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sz="3000" kern="1200"/>
            <a:t>本学図書館には、多読のための多数の英語リーディングの教材が電子ブックの形態で所蔵しております。</a:t>
          </a:r>
          <a:endParaRPr lang="en-US" sz="3000" kern="1200"/>
        </a:p>
      </dsp:txBody>
      <dsp:txXfrm>
        <a:off x="549891" y="857605"/>
        <a:ext cx="4072760" cy="2528770"/>
      </dsp:txXfrm>
    </dsp:sp>
    <dsp:sp modelId="{E83545D5-6B04-4FB7-B5D5-3F6F5758AE7C}">
      <dsp:nvSpPr>
        <dsp:cNvPr id="0" name=""/>
        <dsp:cNvSpPr/>
      </dsp:nvSpPr>
      <dsp:spPr>
        <a:xfrm>
          <a:off x="5171337" y="332419"/>
          <a:ext cx="4230108" cy="26861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43F19C-D5E8-4A45-8527-1AF52AABD2DD}">
      <dsp:nvSpPr>
        <dsp:cNvPr id="0" name=""/>
        <dsp:cNvSpPr/>
      </dsp:nvSpPr>
      <dsp:spPr>
        <a:xfrm>
          <a:off x="5641349" y="778931"/>
          <a:ext cx="4230108" cy="26861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We’d like to inform you that in our library we have rich resources of reading materials in the form of e-books. </a:t>
          </a:r>
        </a:p>
      </dsp:txBody>
      <dsp:txXfrm>
        <a:off x="5720023" y="857605"/>
        <a:ext cx="4072760" cy="252877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20ACAD-6A55-4CEF-A954-2DBE86F6C275}">
      <dsp:nvSpPr>
        <dsp:cNvPr id="0" name=""/>
        <dsp:cNvSpPr/>
      </dsp:nvSpPr>
      <dsp:spPr>
        <a:xfrm>
          <a:off x="1205" y="332419"/>
          <a:ext cx="4230108" cy="26861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6FC6A0-FAED-47D6-AA69-9138ACED9E15}">
      <dsp:nvSpPr>
        <dsp:cNvPr id="0" name=""/>
        <dsp:cNvSpPr/>
      </dsp:nvSpPr>
      <dsp:spPr>
        <a:xfrm>
          <a:off x="471217" y="778931"/>
          <a:ext cx="4230108" cy="26861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3600" kern="1200" dirty="0"/>
            <a:t>次の方法で</a:t>
          </a:r>
          <a:r>
            <a:rPr lang="en-US" altLang="ja-JP" sz="3600" kern="1200" dirty="0"/>
            <a:t>VPN</a:t>
          </a:r>
          <a:r>
            <a:rPr lang="ja-JP" altLang="en-US" sz="3600" kern="1200" dirty="0"/>
            <a:t>接続をして下さい</a:t>
          </a:r>
          <a:endParaRPr lang="en-US" sz="3600" kern="1200" dirty="0"/>
        </a:p>
      </dsp:txBody>
      <dsp:txXfrm>
        <a:off x="549891" y="857605"/>
        <a:ext cx="4072760" cy="2528770"/>
      </dsp:txXfrm>
    </dsp:sp>
    <dsp:sp modelId="{60A0D6AF-6A0C-4941-9A61-1108B935D87B}">
      <dsp:nvSpPr>
        <dsp:cNvPr id="0" name=""/>
        <dsp:cNvSpPr/>
      </dsp:nvSpPr>
      <dsp:spPr>
        <a:xfrm>
          <a:off x="5171337" y="332419"/>
          <a:ext cx="4230108" cy="26861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01B1E1-069E-4251-B35D-0ADC3FD27EE9}">
      <dsp:nvSpPr>
        <dsp:cNvPr id="0" name=""/>
        <dsp:cNvSpPr/>
      </dsp:nvSpPr>
      <dsp:spPr>
        <a:xfrm>
          <a:off x="5641349" y="778931"/>
          <a:ext cx="4230108" cy="26861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ja-JP" sz="5100" kern="1200" dirty="0"/>
            <a:t>Please</a:t>
          </a:r>
          <a:r>
            <a:rPr lang="ja-JP" altLang="en-US" sz="5100" kern="1200" dirty="0"/>
            <a:t> </a:t>
          </a:r>
          <a:r>
            <a:rPr lang="en-US" altLang="ja-JP" sz="5100" kern="1200" dirty="0"/>
            <a:t>follow</a:t>
          </a:r>
          <a:r>
            <a:rPr lang="ja-JP" altLang="en-US" sz="5100" kern="1200"/>
            <a:t> </a:t>
          </a:r>
          <a:r>
            <a:rPr lang="en-US" altLang="ja-JP" sz="5100" kern="1200" dirty="0"/>
            <a:t>the following</a:t>
          </a:r>
          <a:r>
            <a:rPr lang="ja-JP" altLang="en-US" sz="5100" kern="1200"/>
            <a:t> </a:t>
          </a:r>
          <a:r>
            <a:rPr lang="en-US" altLang="ja-JP" sz="5100" kern="1200" dirty="0"/>
            <a:t>instructions!</a:t>
          </a:r>
        </a:p>
      </dsp:txBody>
      <dsp:txXfrm>
        <a:off x="5720023" y="857605"/>
        <a:ext cx="4072760" cy="25287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20ACAD-6A55-4CEF-A954-2DBE86F6C275}">
      <dsp:nvSpPr>
        <dsp:cNvPr id="0" name=""/>
        <dsp:cNvSpPr/>
      </dsp:nvSpPr>
      <dsp:spPr>
        <a:xfrm>
          <a:off x="1205" y="332419"/>
          <a:ext cx="4230108" cy="26861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6FC6A0-FAED-47D6-AA69-9138ACED9E15}">
      <dsp:nvSpPr>
        <dsp:cNvPr id="0" name=""/>
        <dsp:cNvSpPr/>
      </dsp:nvSpPr>
      <dsp:spPr>
        <a:xfrm>
          <a:off x="471217" y="778931"/>
          <a:ext cx="4230108" cy="26861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sz="2700" kern="1200"/>
            <a:t>多読英語リーディング</a:t>
          </a:r>
          <a:r>
            <a:rPr lang="ja-JP" sz="2700" kern="1200"/>
            <a:t>の教材として、センゲージラーニング社のものと、マクミラン社のものを多数所蔵しています。</a:t>
          </a:r>
          <a:endParaRPr lang="en-US" sz="2700" kern="1200"/>
        </a:p>
      </dsp:txBody>
      <dsp:txXfrm>
        <a:off x="549891" y="857605"/>
        <a:ext cx="4072760" cy="2528770"/>
      </dsp:txXfrm>
    </dsp:sp>
    <dsp:sp modelId="{60A0D6AF-6A0C-4941-9A61-1108B935D87B}">
      <dsp:nvSpPr>
        <dsp:cNvPr id="0" name=""/>
        <dsp:cNvSpPr/>
      </dsp:nvSpPr>
      <dsp:spPr>
        <a:xfrm>
          <a:off x="5171337" y="332419"/>
          <a:ext cx="4230108" cy="26861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01B1E1-069E-4251-B35D-0ADC3FD27EE9}">
      <dsp:nvSpPr>
        <dsp:cNvPr id="0" name=""/>
        <dsp:cNvSpPr/>
      </dsp:nvSpPr>
      <dsp:spPr>
        <a:xfrm>
          <a:off x="5641349" y="778931"/>
          <a:ext cx="4230108" cy="26861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The</a:t>
          </a:r>
          <a:r>
            <a:rPr lang="ja-JP" sz="2700" kern="1200" dirty="0"/>
            <a:t> </a:t>
          </a:r>
          <a:r>
            <a:rPr lang="en-US" sz="2700" kern="1200" dirty="0"/>
            <a:t>library owns reading materials from Cengage Learning and McMillan, in particular materials for extensive English reading. </a:t>
          </a:r>
        </a:p>
      </dsp:txBody>
      <dsp:txXfrm>
        <a:off x="5720023" y="857605"/>
        <a:ext cx="4072760" cy="25287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20ACAD-6A55-4CEF-A954-2DBE86F6C275}">
      <dsp:nvSpPr>
        <dsp:cNvPr id="0" name=""/>
        <dsp:cNvSpPr/>
      </dsp:nvSpPr>
      <dsp:spPr>
        <a:xfrm>
          <a:off x="1205" y="332419"/>
          <a:ext cx="4230108" cy="26861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6FC6A0-FAED-47D6-AA69-9138ACED9E15}">
      <dsp:nvSpPr>
        <dsp:cNvPr id="0" name=""/>
        <dsp:cNvSpPr/>
      </dsp:nvSpPr>
      <dsp:spPr>
        <a:xfrm>
          <a:off x="471217" y="778931"/>
          <a:ext cx="4230108" cy="26861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3300" kern="1200" dirty="0"/>
            <a:t>このパワーポイントで、電子ブックへのアクセスの仕方をご説明致します。</a:t>
          </a:r>
          <a:endParaRPr lang="en-US" sz="3300" kern="1200" dirty="0"/>
        </a:p>
      </dsp:txBody>
      <dsp:txXfrm>
        <a:off x="549891" y="857605"/>
        <a:ext cx="4072760" cy="2528770"/>
      </dsp:txXfrm>
    </dsp:sp>
    <dsp:sp modelId="{60A0D6AF-6A0C-4941-9A61-1108B935D87B}">
      <dsp:nvSpPr>
        <dsp:cNvPr id="0" name=""/>
        <dsp:cNvSpPr/>
      </dsp:nvSpPr>
      <dsp:spPr>
        <a:xfrm>
          <a:off x="5171337" y="332419"/>
          <a:ext cx="4230108" cy="26861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01B1E1-069E-4251-B35D-0ADC3FD27EE9}">
      <dsp:nvSpPr>
        <dsp:cNvPr id="0" name=""/>
        <dsp:cNvSpPr/>
      </dsp:nvSpPr>
      <dsp:spPr>
        <a:xfrm>
          <a:off x="5641349" y="778931"/>
          <a:ext cx="4230108" cy="26861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This PowerPoint presents how to access these e-book resources.</a:t>
          </a:r>
        </a:p>
      </dsp:txBody>
      <dsp:txXfrm>
        <a:off x="5720023" y="857605"/>
        <a:ext cx="4072760" cy="252877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20ACAD-6A55-4CEF-A954-2DBE86F6C275}">
      <dsp:nvSpPr>
        <dsp:cNvPr id="0" name=""/>
        <dsp:cNvSpPr/>
      </dsp:nvSpPr>
      <dsp:spPr>
        <a:xfrm>
          <a:off x="1205" y="332419"/>
          <a:ext cx="4230108" cy="26861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6FC6A0-FAED-47D6-AA69-9138ACED9E15}">
      <dsp:nvSpPr>
        <dsp:cNvPr id="0" name=""/>
        <dsp:cNvSpPr/>
      </dsp:nvSpPr>
      <dsp:spPr>
        <a:xfrm>
          <a:off x="471217" y="778931"/>
          <a:ext cx="4230108" cy="26861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4800" kern="1200" dirty="0"/>
            <a:t>大きく、二つの作業があります。</a:t>
          </a:r>
          <a:endParaRPr lang="en-US" sz="4800" kern="1200" dirty="0"/>
        </a:p>
      </dsp:txBody>
      <dsp:txXfrm>
        <a:off x="549891" y="857605"/>
        <a:ext cx="4072760" cy="2528770"/>
      </dsp:txXfrm>
    </dsp:sp>
    <dsp:sp modelId="{60A0D6AF-6A0C-4941-9A61-1108B935D87B}">
      <dsp:nvSpPr>
        <dsp:cNvPr id="0" name=""/>
        <dsp:cNvSpPr/>
      </dsp:nvSpPr>
      <dsp:spPr>
        <a:xfrm>
          <a:off x="5171337" y="332419"/>
          <a:ext cx="4230108" cy="26861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01B1E1-069E-4251-B35D-0ADC3FD27EE9}">
      <dsp:nvSpPr>
        <dsp:cNvPr id="0" name=""/>
        <dsp:cNvSpPr/>
      </dsp:nvSpPr>
      <dsp:spPr>
        <a:xfrm>
          <a:off x="5641349" y="778931"/>
          <a:ext cx="4230108" cy="26861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There are two things to do.</a:t>
          </a:r>
        </a:p>
      </dsp:txBody>
      <dsp:txXfrm>
        <a:off x="5720023" y="857605"/>
        <a:ext cx="4072760" cy="252877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20ACAD-6A55-4CEF-A954-2DBE86F6C275}">
      <dsp:nvSpPr>
        <dsp:cNvPr id="0" name=""/>
        <dsp:cNvSpPr/>
      </dsp:nvSpPr>
      <dsp:spPr>
        <a:xfrm>
          <a:off x="1205" y="332419"/>
          <a:ext cx="4230108" cy="26861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6FC6A0-FAED-47D6-AA69-9138ACED9E15}">
      <dsp:nvSpPr>
        <dsp:cNvPr id="0" name=""/>
        <dsp:cNvSpPr/>
      </dsp:nvSpPr>
      <dsp:spPr>
        <a:xfrm>
          <a:off x="471217" y="778931"/>
          <a:ext cx="4230108" cy="26861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ja-JP" sz="4000" kern="1200" dirty="0"/>
            <a:t>VPN</a:t>
          </a:r>
          <a:r>
            <a:rPr lang="ja-JP" altLang="en-US" sz="4000" kern="1200" dirty="0"/>
            <a:t>接続と、丸善電子ブックライブラリでの作業です。</a:t>
          </a:r>
          <a:endParaRPr lang="en-US" sz="4000" kern="1200" dirty="0"/>
        </a:p>
      </dsp:txBody>
      <dsp:txXfrm>
        <a:off x="549891" y="857605"/>
        <a:ext cx="4072760" cy="2528770"/>
      </dsp:txXfrm>
    </dsp:sp>
    <dsp:sp modelId="{60A0D6AF-6A0C-4941-9A61-1108B935D87B}">
      <dsp:nvSpPr>
        <dsp:cNvPr id="0" name=""/>
        <dsp:cNvSpPr/>
      </dsp:nvSpPr>
      <dsp:spPr>
        <a:xfrm>
          <a:off x="5171337" y="332419"/>
          <a:ext cx="4230108" cy="26861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01B1E1-069E-4251-B35D-0ADC3FD27EE9}">
      <dsp:nvSpPr>
        <dsp:cNvPr id="0" name=""/>
        <dsp:cNvSpPr/>
      </dsp:nvSpPr>
      <dsp:spPr>
        <a:xfrm>
          <a:off x="5641349" y="778931"/>
          <a:ext cx="4230108" cy="26861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1) Connecting VPN, and 2) visiting Maruzen </a:t>
          </a:r>
          <a:r>
            <a:rPr lang="en-US" sz="3900" kern="1200" dirty="0" err="1"/>
            <a:t>ebook</a:t>
          </a:r>
          <a:r>
            <a:rPr lang="en-US" sz="3900" kern="1200" dirty="0"/>
            <a:t> Library.</a:t>
          </a:r>
        </a:p>
      </dsp:txBody>
      <dsp:txXfrm>
        <a:off x="5720023" y="857605"/>
        <a:ext cx="4072760" cy="252877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20ACAD-6A55-4CEF-A954-2DBE86F6C275}">
      <dsp:nvSpPr>
        <dsp:cNvPr id="0" name=""/>
        <dsp:cNvSpPr/>
      </dsp:nvSpPr>
      <dsp:spPr>
        <a:xfrm>
          <a:off x="1205" y="332419"/>
          <a:ext cx="4230108" cy="26861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6FC6A0-FAED-47D6-AA69-9138ACED9E15}">
      <dsp:nvSpPr>
        <dsp:cNvPr id="0" name=""/>
        <dsp:cNvSpPr/>
      </dsp:nvSpPr>
      <dsp:spPr>
        <a:xfrm>
          <a:off x="471217" y="778931"/>
          <a:ext cx="4230108" cy="26861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ja-JP" sz="3600" kern="1200" dirty="0"/>
            <a:t>VPN</a:t>
          </a:r>
          <a:r>
            <a:rPr lang="ja-JP" altLang="en-US" sz="3600" kern="1200" dirty="0"/>
            <a:t>接続は、大学のネットワークに自宅のパソコンを繋ぐ作業です。</a:t>
          </a:r>
          <a:endParaRPr lang="en-US" sz="3600" kern="1200" dirty="0"/>
        </a:p>
      </dsp:txBody>
      <dsp:txXfrm>
        <a:off x="549891" y="857605"/>
        <a:ext cx="4072760" cy="2528770"/>
      </dsp:txXfrm>
    </dsp:sp>
    <dsp:sp modelId="{60A0D6AF-6A0C-4941-9A61-1108B935D87B}">
      <dsp:nvSpPr>
        <dsp:cNvPr id="0" name=""/>
        <dsp:cNvSpPr/>
      </dsp:nvSpPr>
      <dsp:spPr>
        <a:xfrm>
          <a:off x="5171337" y="332419"/>
          <a:ext cx="4230108" cy="26861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01B1E1-069E-4251-B35D-0ADC3FD27EE9}">
      <dsp:nvSpPr>
        <dsp:cNvPr id="0" name=""/>
        <dsp:cNvSpPr/>
      </dsp:nvSpPr>
      <dsp:spPr>
        <a:xfrm>
          <a:off x="5641349" y="778931"/>
          <a:ext cx="4230108" cy="26861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VPN enables you to connect your PC at home to the university network.</a:t>
          </a:r>
        </a:p>
      </dsp:txBody>
      <dsp:txXfrm>
        <a:off x="5720023" y="857605"/>
        <a:ext cx="4072760" cy="252877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20ACAD-6A55-4CEF-A954-2DBE86F6C275}">
      <dsp:nvSpPr>
        <dsp:cNvPr id="0" name=""/>
        <dsp:cNvSpPr/>
      </dsp:nvSpPr>
      <dsp:spPr>
        <a:xfrm>
          <a:off x="1205" y="332419"/>
          <a:ext cx="4230108" cy="26861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6FC6A0-FAED-47D6-AA69-9138ACED9E15}">
      <dsp:nvSpPr>
        <dsp:cNvPr id="0" name=""/>
        <dsp:cNvSpPr/>
      </dsp:nvSpPr>
      <dsp:spPr>
        <a:xfrm>
          <a:off x="471217" y="778931"/>
          <a:ext cx="4230108" cy="26861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3600" kern="1200" dirty="0"/>
            <a:t>実は、</a:t>
          </a:r>
          <a:r>
            <a:rPr lang="en-US" altLang="ja-JP" sz="3600" kern="1200" dirty="0"/>
            <a:t>VPN</a:t>
          </a:r>
          <a:r>
            <a:rPr lang="ja-JP" altLang="en-US" sz="3600" kern="1200" dirty="0"/>
            <a:t>接続をしなくても、図書館の電子ブック自体にはアクセスできるのですが、</a:t>
          </a:r>
          <a:endParaRPr lang="en-US" sz="3600" kern="1200" dirty="0"/>
        </a:p>
      </dsp:txBody>
      <dsp:txXfrm>
        <a:off x="549891" y="857605"/>
        <a:ext cx="4072760" cy="2528770"/>
      </dsp:txXfrm>
    </dsp:sp>
    <dsp:sp modelId="{60A0D6AF-6A0C-4941-9A61-1108B935D87B}">
      <dsp:nvSpPr>
        <dsp:cNvPr id="0" name=""/>
        <dsp:cNvSpPr/>
      </dsp:nvSpPr>
      <dsp:spPr>
        <a:xfrm>
          <a:off x="5171337" y="332419"/>
          <a:ext cx="4230108" cy="26861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01B1E1-069E-4251-B35D-0ADC3FD27EE9}">
      <dsp:nvSpPr>
        <dsp:cNvPr id="0" name=""/>
        <dsp:cNvSpPr/>
      </dsp:nvSpPr>
      <dsp:spPr>
        <a:xfrm>
          <a:off x="5641349" y="778931"/>
          <a:ext cx="4230108" cy="26861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In fact, you can access e-book resources at home without setting up the VPN connection.</a:t>
          </a:r>
        </a:p>
      </dsp:txBody>
      <dsp:txXfrm>
        <a:off x="5720023" y="857605"/>
        <a:ext cx="4072760" cy="252877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20ACAD-6A55-4CEF-A954-2DBE86F6C275}">
      <dsp:nvSpPr>
        <dsp:cNvPr id="0" name=""/>
        <dsp:cNvSpPr/>
      </dsp:nvSpPr>
      <dsp:spPr>
        <a:xfrm>
          <a:off x="1205" y="332419"/>
          <a:ext cx="4230108" cy="26861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6FC6A0-FAED-47D6-AA69-9138ACED9E15}">
      <dsp:nvSpPr>
        <dsp:cNvPr id="0" name=""/>
        <dsp:cNvSpPr/>
      </dsp:nvSpPr>
      <dsp:spPr>
        <a:xfrm>
          <a:off x="471217" y="778931"/>
          <a:ext cx="4230108" cy="26861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3600" kern="1200" dirty="0"/>
            <a:t>しかし、英語多読用のリーディング教材は、学内でしか閲覧ができない事になっており、</a:t>
          </a:r>
          <a:endParaRPr lang="en-US" sz="3600" kern="1200" dirty="0"/>
        </a:p>
      </dsp:txBody>
      <dsp:txXfrm>
        <a:off x="549891" y="857605"/>
        <a:ext cx="4072760" cy="2528770"/>
      </dsp:txXfrm>
    </dsp:sp>
    <dsp:sp modelId="{60A0D6AF-6A0C-4941-9A61-1108B935D87B}">
      <dsp:nvSpPr>
        <dsp:cNvPr id="0" name=""/>
        <dsp:cNvSpPr/>
      </dsp:nvSpPr>
      <dsp:spPr>
        <a:xfrm>
          <a:off x="5171337" y="332419"/>
          <a:ext cx="4230108" cy="26861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01B1E1-069E-4251-B35D-0ADC3FD27EE9}">
      <dsp:nvSpPr>
        <dsp:cNvPr id="0" name=""/>
        <dsp:cNvSpPr/>
      </dsp:nvSpPr>
      <dsp:spPr>
        <a:xfrm>
          <a:off x="5641349" y="778931"/>
          <a:ext cx="4230108" cy="26861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However, e-books for extensive English reading are only available on university premises, </a:t>
          </a:r>
        </a:p>
      </dsp:txBody>
      <dsp:txXfrm>
        <a:off x="5720023" y="857605"/>
        <a:ext cx="4072760" cy="252877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20ACAD-6A55-4CEF-A954-2DBE86F6C275}">
      <dsp:nvSpPr>
        <dsp:cNvPr id="0" name=""/>
        <dsp:cNvSpPr/>
      </dsp:nvSpPr>
      <dsp:spPr>
        <a:xfrm>
          <a:off x="1205" y="332419"/>
          <a:ext cx="4230108" cy="26861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6FC6A0-FAED-47D6-AA69-9138ACED9E15}">
      <dsp:nvSpPr>
        <dsp:cNvPr id="0" name=""/>
        <dsp:cNvSpPr/>
      </dsp:nvSpPr>
      <dsp:spPr>
        <a:xfrm>
          <a:off x="471217" y="778931"/>
          <a:ext cx="4230108" cy="26861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3600" kern="1200" dirty="0"/>
            <a:t>自宅からアクセスする場合には、</a:t>
          </a:r>
          <a:r>
            <a:rPr lang="en-US" altLang="ja-JP" sz="3600" kern="1200" dirty="0"/>
            <a:t>VPN</a:t>
          </a:r>
          <a:r>
            <a:rPr lang="ja-JP" altLang="en-US" sz="3600" kern="1200" dirty="0"/>
            <a:t>接続が必須となっています。</a:t>
          </a:r>
          <a:endParaRPr lang="en-US" sz="3600" kern="1200" dirty="0"/>
        </a:p>
      </dsp:txBody>
      <dsp:txXfrm>
        <a:off x="549891" y="857605"/>
        <a:ext cx="4072760" cy="2528770"/>
      </dsp:txXfrm>
    </dsp:sp>
    <dsp:sp modelId="{60A0D6AF-6A0C-4941-9A61-1108B935D87B}">
      <dsp:nvSpPr>
        <dsp:cNvPr id="0" name=""/>
        <dsp:cNvSpPr/>
      </dsp:nvSpPr>
      <dsp:spPr>
        <a:xfrm>
          <a:off x="5171337" y="332419"/>
          <a:ext cx="4230108" cy="26861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01B1E1-069E-4251-B35D-0ADC3FD27EE9}">
      <dsp:nvSpPr>
        <dsp:cNvPr id="0" name=""/>
        <dsp:cNvSpPr/>
      </dsp:nvSpPr>
      <dsp:spPr>
        <a:xfrm>
          <a:off x="5641349" y="778931"/>
          <a:ext cx="4230108" cy="26861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unless your PC at home is connected to the university network through VPN. </a:t>
          </a:r>
        </a:p>
      </dsp:txBody>
      <dsp:txXfrm>
        <a:off x="5720023" y="857605"/>
        <a:ext cx="4072760" cy="25287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8333B4E-E93D-4EFE-B6DA-0CC73370A419}" type="datetimeFigureOut">
              <a:rPr kumimoji="1" lang="ja-JP" altLang="en-US" smtClean="0"/>
              <a:t>2020/5/9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E2701DC-8DCE-4D0E-B72D-2F405307D8E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3985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3B4E-E93D-4EFE-B6DA-0CC73370A419}" type="datetimeFigureOut">
              <a:rPr kumimoji="1" lang="ja-JP" altLang="en-US" smtClean="0"/>
              <a:t>2020/5/9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701DC-8DCE-4D0E-B72D-2F405307D8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8694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3B4E-E93D-4EFE-B6DA-0CC73370A419}" type="datetimeFigureOut">
              <a:rPr kumimoji="1" lang="ja-JP" altLang="en-US" smtClean="0"/>
              <a:t>2020/5/9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701DC-8DCE-4D0E-B72D-2F405307D8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171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3B4E-E93D-4EFE-B6DA-0CC73370A419}" type="datetimeFigureOut">
              <a:rPr kumimoji="1" lang="ja-JP" altLang="en-US" smtClean="0"/>
              <a:t>2020/5/9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701DC-8DCE-4D0E-B72D-2F405307D8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6107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3B4E-E93D-4EFE-B6DA-0CC73370A419}" type="datetimeFigureOut">
              <a:rPr kumimoji="1" lang="ja-JP" altLang="en-US" smtClean="0"/>
              <a:t>2020/5/9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701DC-8DCE-4D0E-B72D-2F405307D8E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8378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3B4E-E93D-4EFE-B6DA-0CC73370A419}" type="datetimeFigureOut">
              <a:rPr kumimoji="1" lang="ja-JP" altLang="en-US" smtClean="0"/>
              <a:t>2020/5/9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701DC-8DCE-4D0E-B72D-2F405307D8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077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3B4E-E93D-4EFE-B6DA-0CC73370A419}" type="datetimeFigureOut">
              <a:rPr kumimoji="1" lang="ja-JP" altLang="en-US" smtClean="0"/>
              <a:t>2020/5/9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701DC-8DCE-4D0E-B72D-2F405307D8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4220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3B4E-E93D-4EFE-B6DA-0CC73370A419}" type="datetimeFigureOut">
              <a:rPr kumimoji="1" lang="ja-JP" altLang="en-US" smtClean="0"/>
              <a:t>2020/5/9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701DC-8DCE-4D0E-B72D-2F405307D8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5661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3B4E-E93D-4EFE-B6DA-0CC73370A419}" type="datetimeFigureOut">
              <a:rPr kumimoji="1" lang="ja-JP" altLang="en-US" smtClean="0"/>
              <a:t>2020/5/9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701DC-8DCE-4D0E-B72D-2F405307D8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3009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3B4E-E93D-4EFE-B6DA-0CC73370A419}" type="datetimeFigureOut">
              <a:rPr kumimoji="1" lang="ja-JP" altLang="en-US" smtClean="0"/>
              <a:t>2020/5/9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701DC-8DCE-4D0E-B72D-2F405307D8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6082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3B4E-E93D-4EFE-B6DA-0CC73370A419}" type="datetimeFigureOut">
              <a:rPr kumimoji="1" lang="ja-JP" altLang="en-US" smtClean="0"/>
              <a:t>2020/5/9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701DC-8DCE-4D0E-B72D-2F405307D8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2125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88333B4E-E93D-4EFE-B6DA-0CC73370A419}" type="datetimeFigureOut">
              <a:rPr kumimoji="1" lang="ja-JP" altLang="en-US" smtClean="0"/>
              <a:t>2020/5/9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AE2701DC-8DCE-4D0E-B72D-2F405307D8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6458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kumimoji="1"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kumimoji="1"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kumimoji="1"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kumimoji="1"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kumimoji="1"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kumimoji="1"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kumimoji="1"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kumimoji="1"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kumimoji="1"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CB39822-14C3-46EF-BF8A-AEA2C6B052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>
            <a:noAutofit/>
          </a:bodyPr>
          <a:lstStyle/>
          <a:p>
            <a:r>
              <a:rPr kumimoji="1" lang="en-US" altLang="ja-JP" sz="4000" dirty="0" err="1"/>
              <a:t>E-BooK</a:t>
            </a:r>
            <a:r>
              <a:rPr kumimoji="1" lang="en-US" altLang="ja-JP" sz="4000" dirty="0"/>
              <a:t> Resources </a:t>
            </a:r>
            <a:br>
              <a:rPr kumimoji="1" lang="en-US" altLang="ja-JP" sz="4000" dirty="0"/>
            </a:br>
            <a:r>
              <a:rPr kumimoji="1" lang="en-US" altLang="ja-JP" sz="4000" dirty="0"/>
              <a:t>at Daito Bunka University Library</a:t>
            </a:r>
            <a:br>
              <a:rPr kumimoji="1" lang="en-US" altLang="ja-JP" sz="4000" dirty="0"/>
            </a:br>
            <a:r>
              <a:rPr kumimoji="1" lang="ja-JP" altLang="en-US" sz="4000" dirty="0"/>
              <a:t>大東文化大学図書館の</a:t>
            </a:r>
            <a:br>
              <a:rPr kumimoji="1" lang="en-US" altLang="ja-JP" sz="4000" dirty="0"/>
            </a:br>
            <a:r>
              <a:rPr lang="ja-JP" altLang="en-US" sz="4000" dirty="0"/>
              <a:t>電子ブック</a:t>
            </a:r>
            <a:endParaRPr kumimoji="1" lang="ja-JP" altLang="en-US" sz="4000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5E9544DF-E45B-4EC0-BE31-EB1E923126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/>
          <a:lstStyle/>
          <a:p>
            <a:r>
              <a:rPr kumimoji="1" lang="ja-JP" altLang="en-US" dirty="0"/>
              <a:t>大東文化大学文学部英米文学科</a:t>
            </a:r>
            <a:endParaRPr kumimoji="1" lang="en-US" altLang="ja-JP" dirty="0"/>
          </a:p>
        </p:txBody>
      </p:sp>
      <p:pic>
        <p:nvPicPr>
          <p:cNvPr id="5" name="07 The Ash Grove">
            <a:hlinkClick r:id="" action="ppaction://media"/>
            <a:extLst>
              <a:ext uri="{FF2B5EF4-FFF2-40B4-BE49-F238E27FC236}">
                <a16:creationId xmlns:a16="http://schemas.microsoft.com/office/drawing/2014/main" id="{9587EDAA-C59C-4F66-9517-4DEEEC9FB0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out="500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188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E72BD61-D291-4153-850E-9BF966ACA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</p:spPr>
        <p:txBody>
          <a:bodyPr>
            <a:normAutofit/>
          </a:bodyPr>
          <a:lstStyle/>
          <a:p>
            <a:r>
              <a:rPr kumimoji="1" lang="ja-JP" altLang="en-US" sz="4100" dirty="0"/>
              <a:t>図書館の電子ブックへのアクセス</a:t>
            </a:r>
            <a:br>
              <a:rPr kumimoji="1" lang="en-US" altLang="ja-JP" sz="4100" dirty="0"/>
            </a:br>
            <a:r>
              <a:rPr kumimoji="1" lang="en-US" altLang="ja-JP" sz="4100" dirty="0"/>
              <a:t>Access e-books in the Library</a:t>
            </a:r>
            <a:endParaRPr kumimoji="1" lang="ja-JP" altLang="en-US" sz="4100" dirty="0"/>
          </a:p>
        </p:txBody>
      </p:sp>
      <p:graphicFrame>
        <p:nvGraphicFramePr>
          <p:cNvPr id="5" name="コンテンツ プレースホルダー 2">
            <a:extLst>
              <a:ext uri="{FF2B5EF4-FFF2-40B4-BE49-F238E27FC236}">
                <a16:creationId xmlns:a16="http://schemas.microsoft.com/office/drawing/2014/main" id="{5AA27373-05B0-4A91-82BA-F8150F070B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8288562"/>
              </p:ext>
            </p:extLst>
          </p:nvPr>
        </p:nvGraphicFramePr>
        <p:xfrm>
          <a:off x="1143000" y="2298530"/>
          <a:ext cx="9872663" cy="3797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50912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E72BD61-D291-4153-850E-9BF966ACA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</p:spPr>
        <p:txBody>
          <a:bodyPr>
            <a:normAutofit/>
          </a:bodyPr>
          <a:lstStyle/>
          <a:p>
            <a:r>
              <a:rPr kumimoji="1" lang="ja-JP" altLang="en-US" sz="4100" dirty="0"/>
              <a:t>図書館の電子ブックへのアクセス</a:t>
            </a:r>
            <a:br>
              <a:rPr kumimoji="1" lang="en-US" altLang="ja-JP" sz="4100" dirty="0"/>
            </a:br>
            <a:r>
              <a:rPr kumimoji="1" lang="en-US" altLang="ja-JP" sz="4100" dirty="0"/>
              <a:t>Access e-books in the Library</a:t>
            </a:r>
            <a:endParaRPr kumimoji="1" lang="ja-JP" altLang="en-US" sz="4100" dirty="0"/>
          </a:p>
        </p:txBody>
      </p:sp>
      <p:graphicFrame>
        <p:nvGraphicFramePr>
          <p:cNvPr id="5" name="コンテンツ プレースホルダー 2">
            <a:extLst>
              <a:ext uri="{FF2B5EF4-FFF2-40B4-BE49-F238E27FC236}">
                <a16:creationId xmlns:a16="http://schemas.microsoft.com/office/drawing/2014/main" id="{5AA27373-05B0-4A91-82BA-F8150F070B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353423"/>
              </p:ext>
            </p:extLst>
          </p:nvPr>
        </p:nvGraphicFramePr>
        <p:xfrm>
          <a:off x="1143000" y="2298530"/>
          <a:ext cx="9872663" cy="3797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90026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E72BD61-D291-4153-850E-9BF966ACA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</p:spPr>
        <p:txBody>
          <a:bodyPr>
            <a:normAutofit/>
          </a:bodyPr>
          <a:lstStyle/>
          <a:p>
            <a:r>
              <a:rPr kumimoji="1" lang="ja-JP" altLang="en-US" sz="4100" dirty="0"/>
              <a:t>図書館の電子ブックへのアクセス</a:t>
            </a:r>
            <a:br>
              <a:rPr kumimoji="1" lang="en-US" altLang="ja-JP" sz="4100" dirty="0"/>
            </a:br>
            <a:r>
              <a:rPr kumimoji="1" lang="en-US" altLang="ja-JP" sz="4100" dirty="0"/>
              <a:t>Access e-books in the Library</a:t>
            </a:r>
            <a:endParaRPr kumimoji="1" lang="ja-JP" altLang="en-US" sz="4100" dirty="0"/>
          </a:p>
        </p:txBody>
      </p:sp>
      <p:graphicFrame>
        <p:nvGraphicFramePr>
          <p:cNvPr id="5" name="コンテンツ プレースホルダー 2">
            <a:extLst>
              <a:ext uri="{FF2B5EF4-FFF2-40B4-BE49-F238E27FC236}">
                <a16:creationId xmlns:a16="http://schemas.microsoft.com/office/drawing/2014/main" id="{5AA27373-05B0-4A91-82BA-F8150F070B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0505827"/>
              </p:ext>
            </p:extLst>
          </p:nvPr>
        </p:nvGraphicFramePr>
        <p:xfrm>
          <a:off x="1143000" y="2298530"/>
          <a:ext cx="9872663" cy="3797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7955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E72BD61-D291-4153-850E-9BF966ACA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</p:spPr>
        <p:txBody>
          <a:bodyPr>
            <a:normAutofit/>
          </a:bodyPr>
          <a:lstStyle/>
          <a:p>
            <a:r>
              <a:rPr kumimoji="1" lang="ja-JP" altLang="en-US" sz="4100" dirty="0"/>
              <a:t>図書館の電子ブックへのアクセス</a:t>
            </a:r>
            <a:br>
              <a:rPr kumimoji="1" lang="en-US" altLang="ja-JP" sz="4100" dirty="0"/>
            </a:br>
            <a:r>
              <a:rPr kumimoji="1" lang="en-US" altLang="ja-JP" sz="4100" dirty="0"/>
              <a:t>Access e-books in the Library</a:t>
            </a:r>
            <a:endParaRPr kumimoji="1" lang="ja-JP" altLang="en-US" sz="4100" dirty="0"/>
          </a:p>
        </p:txBody>
      </p:sp>
      <p:graphicFrame>
        <p:nvGraphicFramePr>
          <p:cNvPr id="5" name="コンテンツ プレースホルダー 2">
            <a:extLst>
              <a:ext uri="{FF2B5EF4-FFF2-40B4-BE49-F238E27FC236}">
                <a16:creationId xmlns:a16="http://schemas.microsoft.com/office/drawing/2014/main" id="{5AA27373-05B0-4A91-82BA-F8150F070B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8928007"/>
              </p:ext>
            </p:extLst>
          </p:nvPr>
        </p:nvGraphicFramePr>
        <p:xfrm>
          <a:off x="1143000" y="2298530"/>
          <a:ext cx="9872663" cy="3797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17160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82CEB69-4054-4DAD-8491-6CDCE094A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sz="2800" dirty="0"/>
              <a:t>DB Portal</a:t>
            </a:r>
            <a:r>
              <a:rPr lang="ja-JP" altLang="en-US" sz="2800" dirty="0"/>
              <a:t>に入る　➡　</a:t>
            </a:r>
            <a:r>
              <a:rPr lang="ja-JP" altLang="en-US" sz="2800" b="1" dirty="0">
                <a:solidFill>
                  <a:srgbClr val="FF0000"/>
                </a:solidFill>
              </a:rPr>
              <a:t>キャビネット一覧</a:t>
            </a:r>
            <a:r>
              <a:rPr lang="ja-JP" altLang="en-US" sz="2800" dirty="0"/>
              <a:t>を見る</a:t>
            </a:r>
            <a:br>
              <a:rPr lang="en-US" altLang="ja-JP" sz="2800" dirty="0"/>
            </a:br>
            <a:r>
              <a:rPr lang="en-US" altLang="ja-JP" sz="2800" dirty="0"/>
              <a:t>Log in to DB Portal</a:t>
            </a:r>
            <a:r>
              <a:rPr lang="ja-JP" altLang="en-US" sz="2800" dirty="0"/>
              <a:t>　➡　</a:t>
            </a:r>
            <a:r>
              <a:rPr lang="en-US" altLang="ja-JP" sz="2800" dirty="0"/>
              <a:t>Go to The List of Cabinets</a:t>
            </a:r>
            <a:endParaRPr kumimoji="1" lang="ja-JP" altLang="en-US" sz="2800" dirty="0"/>
          </a:p>
        </p:txBody>
      </p:sp>
      <p:pic>
        <p:nvPicPr>
          <p:cNvPr id="7" name="コンテンツ プレースホルダー 6" descr="パソコンのスクリーンショット&#10;&#10;自動的に生成された説明">
            <a:extLst>
              <a:ext uri="{FF2B5EF4-FFF2-40B4-BE49-F238E27FC236}">
                <a16:creationId xmlns:a16="http://schemas.microsoft.com/office/drawing/2014/main" id="{3A92D9B7-CF35-40AE-8E86-BC12CBB75F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845415"/>
            <a:ext cx="7930662" cy="4458821"/>
          </a:xfrm>
        </p:spPr>
      </p:pic>
      <p:sp>
        <p:nvSpPr>
          <p:cNvPr id="8" name="矢印: 左 7">
            <a:extLst>
              <a:ext uri="{FF2B5EF4-FFF2-40B4-BE49-F238E27FC236}">
                <a16:creationId xmlns:a16="http://schemas.microsoft.com/office/drawing/2014/main" id="{A7F5C5FA-B987-42CB-B2BE-98BA905A0441}"/>
              </a:ext>
            </a:extLst>
          </p:cNvPr>
          <p:cNvSpPr/>
          <p:nvPr/>
        </p:nvSpPr>
        <p:spPr>
          <a:xfrm>
            <a:off x="7835705" y="4304713"/>
            <a:ext cx="1603717" cy="267286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0622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82CEB69-4054-4DAD-8491-6CDCE094A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sz="2800" b="1" dirty="0">
                <a:solidFill>
                  <a:srgbClr val="FF0000"/>
                </a:solidFill>
              </a:rPr>
              <a:t>情報センターキャビネット</a:t>
            </a:r>
            <a:r>
              <a:rPr lang="ja-JP" altLang="en-US" sz="2800" dirty="0"/>
              <a:t>を開く。</a:t>
            </a:r>
            <a:br>
              <a:rPr lang="en-US" altLang="ja-JP" sz="2800" dirty="0"/>
            </a:br>
            <a:r>
              <a:rPr lang="en-US" altLang="ja-JP" sz="2800" dirty="0"/>
              <a:t>Open the Cabinet</a:t>
            </a:r>
            <a:r>
              <a:rPr lang="ja-JP" altLang="en-US" sz="2800" dirty="0"/>
              <a:t> </a:t>
            </a:r>
            <a:r>
              <a:rPr lang="en-US" altLang="ja-JP" sz="2800" dirty="0"/>
              <a:t>from</a:t>
            </a:r>
            <a:r>
              <a:rPr lang="ja-JP" altLang="en-US" sz="2800" dirty="0"/>
              <a:t> </a:t>
            </a:r>
            <a:r>
              <a:rPr lang="en-US" altLang="ja-JP" sz="2800" dirty="0"/>
              <a:t>the</a:t>
            </a:r>
            <a:r>
              <a:rPr lang="ja-JP" altLang="en-US" sz="2800" dirty="0"/>
              <a:t> </a:t>
            </a:r>
            <a:r>
              <a:rPr lang="en-US" altLang="ja-JP" sz="2800" dirty="0"/>
              <a:t>Information and Technology Centre</a:t>
            </a:r>
            <a:endParaRPr kumimoji="1" lang="ja-JP" altLang="en-US" sz="2800" dirty="0"/>
          </a:p>
        </p:txBody>
      </p:sp>
      <p:pic>
        <p:nvPicPr>
          <p:cNvPr id="6" name="コンテンツ プレースホルダー 5" descr="パソコンのスクリーンショット&#10;&#10;自動的に生成された説明">
            <a:extLst>
              <a:ext uri="{FF2B5EF4-FFF2-40B4-BE49-F238E27FC236}">
                <a16:creationId xmlns:a16="http://schemas.microsoft.com/office/drawing/2014/main" id="{902913D5-42C8-4AE4-8F2E-9FA0E5A7C3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480" y="1776046"/>
            <a:ext cx="7183239" cy="4038600"/>
          </a:xfrm>
        </p:spPr>
      </p:pic>
      <p:sp>
        <p:nvSpPr>
          <p:cNvPr id="8" name="矢印: 左 7">
            <a:extLst>
              <a:ext uri="{FF2B5EF4-FFF2-40B4-BE49-F238E27FC236}">
                <a16:creationId xmlns:a16="http://schemas.microsoft.com/office/drawing/2014/main" id="{A7F5C5FA-B987-42CB-B2BE-98BA905A0441}"/>
              </a:ext>
            </a:extLst>
          </p:cNvPr>
          <p:cNvSpPr/>
          <p:nvPr/>
        </p:nvSpPr>
        <p:spPr>
          <a:xfrm>
            <a:off x="3165231" y="4164035"/>
            <a:ext cx="6189784" cy="23915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9993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82CEB69-4054-4DAD-8491-6CDCE094A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kumimoji="1" lang="ja-JP" altLang="en-US" sz="2800"/>
              <a:t>「</a:t>
            </a:r>
            <a:r>
              <a:rPr lang="en-US" altLang="ja-JP" sz="2800" dirty="0"/>
              <a:t>CISCO</a:t>
            </a:r>
            <a:r>
              <a:rPr kumimoji="1" lang="ja-JP" altLang="en-US" sz="2800" b="1">
                <a:solidFill>
                  <a:srgbClr val="FF0000"/>
                </a:solidFill>
              </a:rPr>
              <a:t> </a:t>
            </a:r>
            <a:r>
              <a:rPr kumimoji="1" lang="en-US" altLang="ja-JP" sz="2800" b="1" dirty="0">
                <a:solidFill>
                  <a:srgbClr val="FF0000"/>
                </a:solidFill>
              </a:rPr>
              <a:t>ANYCONNECT</a:t>
            </a:r>
            <a:r>
              <a:rPr kumimoji="1" lang="ja-JP" altLang="en-US" sz="2800" b="1">
                <a:solidFill>
                  <a:srgbClr val="FF0000"/>
                </a:solidFill>
              </a:rPr>
              <a:t>を</a:t>
            </a:r>
            <a:r>
              <a:rPr kumimoji="1" lang="ja-JP" altLang="en-US" sz="2800" b="1" dirty="0">
                <a:solidFill>
                  <a:srgbClr val="FF0000"/>
                </a:solidFill>
              </a:rPr>
              <a:t>ダウンロード</a:t>
            </a:r>
            <a:r>
              <a:rPr kumimoji="1" lang="ja-JP" altLang="en-US" sz="2800" dirty="0"/>
              <a:t>」をクリック</a:t>
            </a:r>
            <a:br>
              <a:rPr kumimoji="1" lang="en-US" altLang="ja-JP" sz="2800" dirty="0"/>
            </a:br>
            <a:r>
              <a:rPr kumimoji="1" lang="en-US" altLang="ja-JP" sz="2800" dirty="0"/>
              <a:t>Click “Download </a:t>
            </a:r>
            <a:r>
              <a:rPr lang="en-US" altLang="ja-JP" sz="2800" dirty="0"/>
              <a:t>CISCO</a:t>
            </a:r>
            <a:r>
              <a:rPr lang="ja-JP" altLang="en-US" sz="2800" dirty="0"/>
              <a:t> </a:t>
            </a:r>
            <a:r>
              <a:rPr lang="en-US" altLang="ja-JP" sz="2800" dirty="0"/>
              <a:t>ANYCONNECT”</a:t>
            </a:r>
            <a:endParaRPr kumimoji="1" lang="ja-JP" altLang="en-US" sz="2800" dirty="0"/>
          </a:p>
        </p:txBody>
      </p:sp>
      <p:pic>
        <p:nvPicPr>
          <p:cNvPr id="7" name="コンテンツ プレースホルダー 6" descr="パソコンのスクリーンショット&#10;&#10;自動的に生成された説明">
            <a:extLst>
              <a:ext uri="{FF2B5EF4-FFF2-40B4-BE49-F238E27FC236}">
                <a16:creationId xmlns:a16="http://schemas.microsoft.com/office/drawing/2014/main" id="{3EBF6F8F-5B16-44FC-A9C1-50B334AF81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244" y="2144735"/>
            <a:ext cx="7183239" cy="4038600"/>
          </a:xfrm>
        </p:spPr>
      </p:pic>
      <p:sp>
        <p:nvSpPr>
          <p:cNvPr id="8" name="矢印: 左 7">
            <a:extLst>
              <a:ext uri="{FF2B5EF4-FFF2-40B4-BE49-F238E27FC236}">
                <a16:creationId xmlns:a16="http://schemas.microsoft.com/office/drawing/2014/main" id="{A7F5C5FA-B987-42CB-B2BE-98BA905A0441}"/>
              </a:ext>
            </a:extLst>
          </p:cNvPr>
          <p:cNvSpPr/>
          <p:nvPr/>
        </p:nvSpPr>
        <p:spPr>
          <a:xfrm>
            <a:off x="3826413" y="4262509"/>
            <a:ext cx="6189784" cy="23915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7809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コンテンツ プレースホルダー 5" descr="パソコンのスクリーンショット&#10;&#10;自動的に生成された説明">
            <a:extLst>
              <a:ext uri="{FF2B5EF4-FFF2-40B4-BE49-F238E27FC236}">
                <a16:creationId xmlns:a16="http://schemas.microsoft.com/office/drawing/2014/main" id="{8D02D7C5-B7FF-484D-80F6-B615DF3C70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598" y="2404989"/>
            <a:ext cx="6782897" cy="3813518"/>
          </a:xfr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882CEB69-4054-4DAD-8491-6CDCE094A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</p:spPr>
        <p:txBody>
          <a:bodyPr>
            <a:noAutofit/>
          </a:bodyPr>
          <a:lstStyle/>
          <a:p>
            <a:r>
              <a:rPr kumimoji="1" lang="ja-JP" altLang="en-US" sz="2400" dirty="0"/>
              <a:t>お使いの</a:t>
            </a:r>
            <a:r>
              <a:rPr kumimoji="1" lang="en-US" altLang="ja-JP" sz="2400" dirty="0"/>
              <a:t>PC</a:t>
            </a:r>
            <a:r>
              <a:rPr kumimoji="1" lang="ja-JP" altLang="en-US" sz="2400" dirty="0"/>
              <a:t>のタイプに合わせて、</a:t>
            </a:r>
            <a:r>
              <a:rPr kumimoji="1" lang="en-US" altLang="ja-JP" sz="2400" dirty="0"/>
              <a:t>CISCO ANY CONNEC</a:t>
            </a:r>
            <a:r>
              <a:rPr lang="en-US" altLang="ja-JP" sz="2400" dirty="0"/>
              <a:t>T</a:t>
            </a:r>
            <a:r>
              <a:rPr kumimoji="1" lang="ja-JP" altLang="en-US" sz="2400"/>
              <a:t>を</a:t>
            </a:r>
            <a:r>
              <a:rPr kumimoji="1" lang="ja-JP" altLang="en-US" sz="2400" dirty="0"/>
              <a:t>インストールします。</a:t>
            </a:r>
            <a:br>
              <a:rPr kumimoji="1" lang="en-US" altLang="ja-JP" sz="2400" dirty="0"/>
            </a:br>
            <a:r>
              <a:rPr kumimoji="1" lang="en-US" altLang="ja-JP" sz="2400" dirty="0"/>
              <a:t>Install the type of CISCO ANY CONNECT that suits the PC you have.</a:t>
            </a:r>
            <a:endParaRPr kumimoji="1" lang="ja-JP" altLang="en-US" sz="2400" dirty="0"/>
          </a:p>
        </p:txBody>
      </p:sp>
      <p:sp>
        <p:nvSpPr>
          <p:cNvPr id="8" name="矢印: 左 7">
            <a:extLst>
              <a:ext uri="{FF2B5EF4-FFF2-40B4-BE49-F238E27FC236}">
                <a16:creationId xmlns:a16="http://schemas.microsoft.com/office/drawing/2014/main" id="{A7F5C5FA-B987-42CB-B2BE-98BA905A0441}"/>
              </a:ext>
            </a:extLst>
          </p:cNvPr>
          <p:cNvSpPr/>
          <p:nvPr/>
        </p:nvSpPr>
        <p:spPr>
          <a:xfrm rot="19848418">
            <a:off x="6742830" y="4120220"/>
            <a:ext cx="1047678" cy="273281"/>
          </a:xfrm>
          <a:prstGeom prst="leftArrow">
            <a:avLst>
              <a:gd name="adj1" fmla="val 33784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右大かっこ 9">
            <a:extLst>
              <a:ext uri="{FF2B5EF4-FFF2-40B4-BE49-F238E27FC236}">
                <a16:creationId xmlns:a16="http://schemas.microsoft.com/office/drawing/2014/main" id="{1429A74F-E8EC-4753-916B-424B43442E2B}"/>
              </a:ext>
            </a:extLst>
          </p:cNvPr>
          <p:cNvSpPr/>
          <p:nvPr/>
        </p:nvSpPr>
        <p:spPr>
          <a:xfrm>
            <a:off x="6672380" y="3976106"/>
            <a:ext cx="70339" cy="1448972"/>
          </a:xfrm>
          <a:prstGeom prst="rightBracket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6948B52-CD5C-4783-BC6F-09B88CDB5C90}"/>
              </a:ext>
            </a:extLst>
          </p:cNvPr>
          <p:cNvSpPr txBox="1"/>
          <p:nvPr/>
        </p:nvSpPr>
        <p:spPr>
          <a:xfrm>
            <a:off x="7790617" y="2727910"/>
            <a:ext cx="42203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/>
              <a:t>ここでは、</a:t>
            </a:r>
            <a:r>
              <a:rPr kumimoji="1" lang="en-US" altLang="ja-JP" sz="2400" b="1" dirty="0"/>
              <a:t>【WINDOWS】ANY</a:t>
            </a:r>
            <a:r>
              <a:rPr kumimoji="1" lang="ja-JP" altLang="en-US" sz="2400" b="1" dirty="0"/>
              <a:t> </a:t>
            </a:r>
            <a:r>
              <a:rPr kumimoji="1" lang="en-US" altLang="ja-JP" sz="2400" b="1" dirty="0"/>
              <a:t>CONNECT</a:t>
            </a:r>
            <a:r>
              <a:rPr kumimoji="1" lang="ja-JP" altLang="en-US" sz="2400" b="1" dirty="0"/>
              <a:t> </a:t>
            </a:r>
            <a:r>
              <a:rPr kumimoji="1" lang="en-US" altLang="ja-JP" sz="2400" b="1" dirty="0"/>
              <a:t>4.3</a:t>
            </a:r>
            <a:r>
              <a:rPr kumimoji="1" lang="ja-JP" altLang="en-US" sz="2400" b="1" dirty="0"/>
              <a:t>をインストールします。</a:t>
            </a:r>
            <a:endParaRPr kumimoji="1" lang="en-US" altLang="ja-JP" sz="2400" b="1" dirty="0"/>
          </a:p>
          <a:p>
            <a:r>
              <a:rPr kumimoji="1" lang="en-US" altLang="ja-JP" sz="2400" b="1" dirty="0"/>
              <a:t>For now, I’ll install 【WINDOWS】ANY</a:t>
            </a:r>
            <a:r>
              <a:rPr kumimoji="1" lang="ja-JP" altLang="en-US" sz="2400" b="1" dirty="0"/>
              <a:t> </a:t>
            </a:r>
            <a:r>
              <a:rPr kumimoji="1" lang="en-US" altLang="ja-JP" sz="2400" b="1" dirty="0"/>
              <a:t>CONNECT</a:t>
            </a:r>
            <a:r>
              <a:rPr kumimoji="1" lang="ja-JP" altLang="en-US" sz="2400" b="1" dirty="0"/>
              <a:t> </a:t>
            </a:r>
            <a:r>
              <a:rPr kumimoji="1" lang="en-US" altLang="ja-JP" sz="2400" b="1" dirty="0"/>
              <a:t>4.3. </a:t>
            </a:r>
            <a:endParaRPr kumimoji="1" lang="ja-JP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17911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82CEB69-4054-4DAD-8491-6CDCE094A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</p:spPr>
        <p:txBody>
          <a:bodyPr>
            <a:noAutofit/>
          </a:bodyPr>
          <a:lstStyle/>
          <a:p>
            <a:r>
              <a:rPr lang="ja-JP" altLang="en-US" sz="2800" dirty="0"/>
              <a:t>通常のソフトウェアのインストールと同じように、</a:t>
            </a:r>
            <a:r>
              <a:rPr lang="en-US" altLang="ja-JP" sz="2800" dirty="0"/>
              <a:t>CISCO ANY CONNECT</a:t>
            </a:r>
            <a:r>
              <a:rPr lang="ja-JP" altLang="en-US" sz="2800" dirty="0"/>
              <a:t>をダウンロード、インストールして下さい。</a:t>
            </a:r>
            <a:br>
              <a:rPr lang="en-US" altLang="ja-JP" sz="2800" dirty="0"/>
            </a:br>
            <a:r>
              <a:rPr lang="en-US" altLang="ja-JP" sz="2800" dirty="0"/>
              <a:t>Download and Install CISCO ANY CONNECT following the normal installing procedure. </a:t>
            </a:r>
            <a:endParaRPr kumimoji="1" lang="ja-JP" altLang="en-US" sz="2800" dirty="0"/>
          </a:p>
        </p:txBody>
      </p:sp>
      <p:pic>
        <p:nvPicPr>
          <p:cNvPr id="6" name="コンテンツ プレースホルダー 5" descr="パソコンのスクリーンショット&#10;&#10;自動的に生成された説明">
            <a:extLst>
              <a:ext uri="{FF2B5EF4-FFF2-40B4-BE49-F238E27FC236}">
                <a16:creationId xmlns:a16="http://schemas.microsoft.com/office/drawing/2014/main" id="{8D02D7C5-B7FF-484D-80F6-B615DF3C70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561" y="2184008"/>
            <a:ext cx="6782897" cy="3813518"/>
          </a:xfrm>
        </p:spPr>
      </p:pic>
    </p:spTree>
    <p:extLst>
      <p:ext uri="{BB962C8B-B14F-4D97-AF65-F5344CB8AC3E}">
        <p14:creationId xmlns:p14="http://schemas.microsoft.com/office/powerpoint/2010/main" val="993202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82CEB69-4054-4DAD-8491-6CDCE094A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</p:spPr>
        <p:txBody>
          <a:bodyPr>
            <a:noAutofit/>
          </a:bodyPr>
          <a:lstStyle/>
          <a:p>
            <a:r>
              <a:rPr kumimoji="1" lang="en-US" altLang="ja-JP" sz="2800" dirty="0"/>
              <a:t>CISCO ANY CONNECT</a:t>
            </a:r>
            <a:r>
              <a:rPr kumimoji="1" lang="ja-JP" altLang="en-US" sz="2800" dirty="0"/>
              <a:t>のファイルを「名前を付けて保存」で、</a:t>
            </a:r>
            <a:r>
              <a:rPr kumimoji="1" lang="en-US" altLang="ja-JP" sz="2800" dirty="0"/>
              <a:t>PC</a:t>
            </a:r>
            <a:r>
              <a:rPr kumimoji="1" lang="ja-JP" altLang="en-US" sz="2800" dirty="0"/>
              <a:t>のどこかに保存します。</a:t>
            </a:r>
            <a:br>
              <a:rPr kumimoji="1" lang="en-US" altLang="ja-JP" sz="2800" dirty="0"/>
            </a:br>
            <a:r>
              <a:rPr kumimoji="1" lang="en-US" altLang="ja-JP" sz="2800" dirty="0"/>
              <a:t>Save the file for CISCO ANY CONNECT somewhere on your PC using “save as”.  </a:t>
            </a:r>
            <a:endParaRPr kumimoji="1" lang="ja-JP" altLang="en-US" sz="2800" dirty="0"/>
          </a:p>
        </p:txBody>
      </p:sp>
      <p:pic>
        <p:nvPicPr>
          <p:cNvPr id="7" name="コンテンツ プレースホルダー 6" descr="コンピューターのスクリーンショット&#10;&#10;自動的に生成された説明">
            <a:extLst>
              <a:ext uri="{FF2B5EF4-FFF2-40B4-BE49-F238E27FC236}">
                <a16:creationId xmlns:a16="http://schemas.microsoft.com/office/drawing/2014/main" id="{5993100F-A06F-441D-B855-4DE560243D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480" y="1965960"/>
            <a:ext cx="7183239" cy="4038600"/>
          </a:xfrm>
        </p:spPr>
      </p:pic>
      <p:sp>
        <p:nvSpPr>
          <p:cNvPr id="9" name="矢印: 左 8">
            <a:extLst>
              <a:ext uri="{FF2B5EF4-FFF2-40B4-BE49-F238E27FC236}">
                <a16:creationId xmlns:a16="http://schemas.microsoft.com/office/drawing/2014/main" id="{E385E5A0-B089-4D46-8E01-2A904C576C5A}"/>
              </a:ext>
            </a:extLst>
          </p:cNvPr>
          <p:cNvSpPr/>
          <p:nvPr/>
        </p:nvSpPr>
        <p:spPr>
          <a:xfrm>
            <a:off x="4698609" y="4149968"/>
            <a:ext cx="5233181" cy="267287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F6F0DD6-4527-4AEC-AECB-26F8B950E2BD}"/>
              </a:ext>
            </a:extLst>
          </p:cNvPr>
          <p:cNvSpPr txBox="1"/>
          <p:nvPr/>
        </p:nvSpPr>
        <p:spPr>
          <a:xfrm>
            <a:off x="8429401" y="4417255"/>
            <a:ext cx="3263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「保存」をクリック</a:t>
            </a:r>
            <a:r>
              <a:rPr kumimoji="1" lang="en-US" altLang="ja-JP" b="1" dirty="0"/>
              <a:t>!</a:t>
            </a:r>
          </a:p>
          <a:p>
            <a:r>
              <a:rPr kumimoji="1" lang="en-US" altLang="ja-JP" b="1" dirty="0"/>
              <a:t>Click</a:t>
            </a:r>
            <a:r>
              <a:rPr kumimoji="1" lang="ja-JP" altLang="en-US" b="1" dirty="0"/>
              <a:t> </a:t>
            </a:r>
            <a:r>
              <a:rPr kumimoji="1" lang="en-US" altLang="ja-JP" b="1" dirty="0"/>
              <a:t>“save”. </a:t>
            </a:r>
          </a:p>
        </p:txBody>
      </p:sp>
    </p:spTree>
    <p:extLst>
      <p:ext uri="{BB962C8B-B14F-4D97-AF65-F5344CB8AC3E}">
        <p14:creationId xmlns:p14="http://schemas.microsoft.com/office/powerpoint/2010/main" val="2114173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E72BD61-D291-4153-850E-9BF966ACA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</p:spPr>
        <p:txBody>
          <a:bodyPr>
            <a:normAutofit/>
          </a:bodyPr>
          <a:lstStyle/>
          <a:p>
            <a:r>
              <a:rPr lang="ja-JP" altLang="en-US" sz="4100" dirty="0"/>
              <a:t>英語でたくさんの本を読みたい皆さんへ</a:t>
            </a:r>
            <a:br>
              <a:rPr lang="en-US" altLang="ja-JP" sz="4100" dirty="0"/>
            </a:br>
            <a:r>
              <a:rPr lang="en-US" altLang="ja-JP" sz="4100" dirty="0"/>
              <a:t>To all of you who wish to read a lot in English</a:t>
            </a:r>
            <a:endParaRPr kumimoji="1" lang="ja-JP" altLang="en-US" sz="4100" dirty="0"/>
          </a:p>
        </p:txBody>
      </p:sp>
      <p:graphicFrame>
        <p:nvGraphicFramePr>
          <p:cNvPr id="5" name="コンテンツ プレースホルダー 2">
            <a:extLst>
              <a:ext uri="{FF2B5EF4-FFF2-40B4-BE49-F238E27FC236}">
                <a16:creationId xmlns:a16="http://schemas.microsoft.com/office/drawing/2014/main" id="{C44B529D-13B7-4F07-927F-C5C9DF1116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0621167"/>
              </p:ext>
            </p:extLst>
          </p:nvPr>
        </p:nvGraphicFramePr>
        <p:xfrm>
          <a:off x="1143000" y="2298530"/>
          <a:ext cx="9872663" cy="3797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5841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82CEB69-4054-4DAD-8491-6CDCE094A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</p:spPr>
        <p:txBody>
          <a:bodyPr>
            <a:noAutofit/>
          </a:bodyPr>
          <a:lstStyle/>
          <a:p>
            <a:r>
              <a:rPr kumimoji="1" lang="ja-JP" altLang="en-US" sz="2800" dirty="0"/>
              <a:t>ダウンロードされた</a:t>
            </a:r>
            <a:r>
              <a:rPr lang="ja-JP" altLang="en-US" sz="2800" dirty="0"/>
              <a:t>ファイルをダブルクリックして「展開」します。</a:t>
            </a:r>
            <a:br>
              <a:rPr lang="en-US" altLang="ja-JP" sz="2800" dirty="0"/>
            </a:br>
            <a:r>
              <a:rPr lang="en-US" altLang="ja-JP" sz="2800" dirty="0"/>
              <a:t>Double-click the downloaded file and open it. </a:t>
            </a:r>
            <a:br>
              <a:rPr lang="en-US" altLang="ja-JP" sz="2800" dirty="0"/>
            </a:br>
            <a:endParaRPr kumimoji="1" lang="ja-JP" altLang="en-US" sz="2800" dirty="0"/>
          </a:p>
        </p:txBody>
      </p:sp>
      <p:pic>
        <p:nvPicPr>
          <p:cNvPr id="6" name="コンテンツ プレースホルダー 5" descr="コンピューターのスクリーンショット&#10;&#10;自動的に生成された説明">
            <a:extLst>
              <a:ext uri="{FF2B5EF4-FFF2-40B4-BE49-F238E27FC236}">
                <a16:creationId xmlns:a16="http://schemas.microsoft.com/office/drawing/2014/main" id="{D0E22F34-C4AB-4D0A-858C-6876F2C702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65" y="2187262"/>
            <a:ext cx="6777111" cy="3810264"/>
          </a:xfrm>
        </p:spPr>
      </p:pic>
      <p:sp>
        <p:nvSpPr>
          <p:cNvPr id="9" name="矢印: 左 8">
            <a:extLst>
              <a:ext uri="{FF2B5EF4-FFF2-40B4-BE49-F238E27FC236}">
                <a16:creationId xmlns:a16="http://schemas.microsoft.com/office/drawing/2014/main" id="{E385E5A0-B089-4D46-8E01-2A904C576C5A}"/>
              </a:ext>
            </a:extLst>
          </p:cNvPr>
          <p:cNvSpPr/>
          <p:nvPr/>
        </p:nvSpPr>
        <p:spPr>
          <a:xfrm>
            <a:off x="5128515" y="3429000"/>
            <a:ext cx="5233181" cy="267287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5B69AF8-F480-4889-BC35-E369AAB83CBC}"/>
              </a:ext>
            </a:extLst>
          </p:cNvPr>
          <p:cNvSpPr txBox="1"/>
          <p:nvPr/>
        </p:nvSpPr>
        <p:spPr>
          <a:xfrm>
            <a:off x="8918917" y="3868615"/>
            <a:ext cx="23633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ここをダブルクリック！</a:t>
            </a:r>
            <a:endParaRPr kumimoji="1" lang="en-US" altLang="ja-JP" b="1" dirty="0"/>
          </a:p>
          <a:p>
            <a:r>
              <a:rPr kumimoji="1" lang="en-US" altLang="ja-JP" b="1" dirty="0"/>
              <a:t>Double-Click here. 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1915315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82CEB69-4054-4DAD-8491-6CDCE094A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</p:spPr>
        <p:txBody>
          <a:bodyPr>
            <a:noAutofit/>
          </a:bodyPr>
          <a:lstStyle/>
          <a:p>
            <a:r>
              <a:rPr lang="ja-JP" altLang="en-US" sz="2800" dirty="0"/>
              <a:t>ここから、現れる画面を指示に従って、クリックして先に進みます（</a:t>
            </a:r>
            <a:r>
              <a:rPr lang="en-US" altLang="ja-JP" sz="2800" dirty="0"/>
              <a:t>Next, I accept, Install</a:t>
            </a:r>
            <a:r>
              <a:rPr lang="ja-JP" altLang="en-US" sz="2800" dirty="0"/>
              <a:t>）。</a:t>
            </a:r>
            <a:br>
              <a:rPr lang="en-US" altLang="ja-JP" sz="2800" dirty="0"/>
            </a:br>
            <a:r>
              <a:rPr lang="en-US" altLang="ja-JP" sz="2800" dirty="0"/>
              <a:t>Just follow the instructions for installing by clicking.  </a:t>
            </a:r>
            <a:endParaRPr kumimoji="1" lang="ja-JP" altLang="en-US" sz="2800" dirty="0"/>
          </a:p>
        </p:txBody>
      </p:sp>
      <p:pic>
        <p:nvPicPr>
          <p:cNvPr id="7" name="コンテンツ プレースホルダー 6" descr="パソコンのスクリーンショット&#10;&#10;自動的に生成された説明">
            <a:extLst>
              <a:ext uri="{FF2B5EF4-FFF2-40B4-BE49-F238E27FC236}">
                <a16:creationId xmlns:a16="http://schemas.microsoft.com/office/drawing/2014/main" id="{6FF45960-ACEE-4B10-B66E-3F6FC475FC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330" y="2209800"/>
            <a:ext cx="7183239" cy="4038600"/>
          </a:xfrm>
        </p:spPr>
      </p:pic>
    </p:spTree>
    <p:extLst>
      <p:ext uri="{BB962C8B-B14F-4D97-AF65-F5344CB8AC3E}">
        <p14:creationId xmlns:p14="http://schemas.microsoft.com/office/powerpoint/2010/main" val="171753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82CEB69-4054-4DAD-8491-6CDCE094A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</p:spPr>
        <p:txBody>
          <a:bodyPr>
            <a:noAutofit/>
          </a:bodyPr>
          <a:lstStyle/>
          <a:p>
            <a:r>
              <a:rPr lang="ja-JP" altLang="en-US" sz="2800" dirty="0"/>
              <a:t>インストールは、</a:t>
            </a:r>
            <a:r>
              <a:rPr lang="en-US" altLang="ja-JP" sz="2800" dirty="0"/>
              <a:t>2</a:t>
            </a:r>
            <a:r>
              <a:rPr lang="ja-JP" altLang="en-US" sz="2800" dirty="0"/>
              <a:t>分もかかりません・・もう終わりました。</a:t>
            </a:r>
            <a:br>
              <a:rPr lang="en-US" altLang="ja-JP" sz="2800" dirty="0"/>
            </a:br>
            <a:r>
              <a:rPr lang="en-US" altLang="ja-JP" sz="2800" dirty="0"/>
              <a:t>The installation will take less than two minutes.</a:t>
            </a:r>
            <a:endParaRPr kumimoji="1" lang="ja-JP" altLang="en-US" sz="2800" dirty="0"/>
          </a:p>
        </p:txBody>
      </p:sp>
      <p:pic>
        <p:nvPicPr>
          <p:cNvPr id="10" name="図 9" descr="パソコンのスクリーンショット&#10;&#10;自動的に生成された説明">
            <a:extLst>
              <a:ext uri="{FF2B5EF4-FFF2-40B4-BE49-F238E27FC236}">
                <a16:creationId xmlns:a16="http://schemas.microsoft.com/office/drawing/2014/main" id="{3E926905-9370-4806-BD65-D973CB87B8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480" y="1703863"/>
            <a:ext cx="8989255" cy="5053988"/>
          </a:xfrm>
          <a:prstGeom prst="rect">
            <a:avLst/>
          </a:prstGeom>
        </p:spPr>
      </p:pic>
      <p:sp>
        <p:nvSpPr>
          <p:cNvPr id="11" name="矢印: 左 10">
            <a:extLst>
              <a:ext uri="{FF2B5EF4-FFF2-40B4-BE49-F238E27FC236}">
                <a16:creationId xmlns:a16="http://schemas.microsoft.com/office/drawing/2014/main" id="{787D78C8-E32F-4DA2-973A-BA72E8765994}"/>
              </a:ext>
            </a:extLst>
          </p:cNvPr>
          <p:cNvSpPr/>
          <p:nvPr/>
        </p:nvSpPr>
        <p:spPr>
          <a:xfrm>
            <a:off x="6738425" y="5018736"/>
            <a:ext cx="4083148" cy="27080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F056639-E9C8-4594-8EC2-21E9FC4F566D}"/>
              </a:ext>
            </a:extLst>
          </p:cNvPr>
          <p:cNvSpPr txBox="1"/>
          <p:nvPr/>
        </p:nvSpPr>
        <p:spPr>
          <a:xfrm>
            <a:off x="9200271" y="5289538"/>
            <a:ext cx="2335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solidFill>
                  <a:srgbClr val="FF0000"/>
                </a:solidFill>
              </a:rPr>
              <a:t>FINISH</a:t>
            </a:r>
            <a:r>
              <a:rPr kumimoji="1" lang="ja-JP" altLang="en-US" b="1" dirty="0">
                <a:solidFill>
                  <a:srgbClr val="FF0000"/>
                </a:solidFill>
              </a:rPr>
              <a:t>をクリック！</a:t>
            </a:r>
          </a:p>
        </p:txBody>
      </p:sp>
    </p:spTree>
    <p:extLst>
      <p:ext uri="{BB962C8B-B14F-4D97-AF65-F5344CB8AC3E}">
        <p14:creationId xmlns:p14="http://schemas.microsoft.com/office/powerpoint/2010/main" val="3555584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82CEB69-4054-4DAD-8491-6CDCE094A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</p:spPr>
        <p:txBody>
          <a:bodyPr>
            <a:noAutofit/>
          </a:bodyPr>
          <a:lstStyle/>
          <a:p>
            <a:r>
              <a:rPr kumimoji="1" lang="ja-JP" altLang="en-US" sz="2800" dirty="0"/>
              <a:t>インストールされた </a:t>
            </a:r>
            <a:r>
              <a:rPr kumimoji="1" lang="en-US" altLang="ja-JP" sz="2800" dirty="0"/>
              <a:t>CISCO ANY CONNECT</a:t>
            </a:r>
            <a:r>
              <a:rPr kumimoji="1" lang="ja-JP" altLang="en-US" sz="2800" dirty="0"/>
              <a:t>をクリックし、起動します。</a:t>
            </a:r>
            <a:br>
              <a:rPr kumimoji="1" lang="en-US" altLang="ja-JP" sz="2800" dirty="0"/>
            </a:br>
            <a:r>
              <a:rPr kumimoji="1" lang="en-US" altLang="ja-JP" sz="2800" dirty="0"/>
              <a:t>Double-click the installed CISCO ANY CONNECT and activate it. </a:t>
            </a:r>
            <a:endParaRPr kumimoji="1" lang="ja-JP" altLang="en-US" sz="2800" dirty="0"/>
          </a:p>
        </p:txBody>
      </p:sp>
      <p:pic>
        <p:nvPicPr>
          <p:cNvPr id="4" name="図 3" descr="コンピューターのスクリーンショット&#10;&#10;自動的に生成された説明">
            <a:extLst>
              <a:ext uri="{FF2B5EF4-FFF2-40B4-BE49-F238E27FC236}">
                <a16:creationId xmlns:a16="http://schemas.microsoft.com/office/drawing/2014/main" id="{F9B74052-38A8-4D92-B85C-4CCE5A7B3F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480" y="1965960"/>
            <a:ext cx="8173330" cy="4595254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F056639-E9C8-4594-8EC2-21E9FC4F566D}"/>
              </a:ext>
            </a:extLst>
          </p:cNvPr>
          <p:cNvSpPr txBox="1"/>
          <p:nvPr/>
        </p:nvSpPr>
        <p:spPr>
          <a:xfrm>
            <a:off x="7884356" y="2519364"/>
            <a:ext cx="3623016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②</a:t>
            </a:r>
            <a:r>
              <a:rPr kumimoji="1" lang="en-US" altLang="ja-JP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CISCO ANY CONNECT</a:t>
            </a:r>
            <a:r>
              <a:rPr kumimoji="1" lang="ja-JP" altLang="en-US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がインストールされています。これをクリックします。</a:t>
            </a:r>
            <a:endParaRPr kumimoji="1" lang="en-US" altLang="ja-JP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kumimoji="1" lang="en-US" altLang="ja-JP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You’ll see CISCO ANY CONNECT</a:t>
            </a:r>
            <a:r>
              <a:rPr kumimoji="1" lang="ja-JP" altLang="en-US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kumimoji="1" lang="en-US" altLang="ja-JP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installed here. Click it </a:t>
            </a:r>
            <a:endParaRPr kumimoji="1" lang="ja-JP" altLang="en-US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矢印: 左 7">
            <a:extLst>
              <a:ext uri="{FF2B5EF4-FFF2-40B4-BE49-F238E27FC236}">
                <a16:creationId xmlns:a16="http://schemas.microsoft.com/office/drawing/2014/main" id="{D83098CF-B2AE-4EB6-9AB0-FAC4122C7049}"/>
              </a:ext>
            </a:extLst>
          </p:cNvPr>
          <p:cNvSpPr/>
          <p:nvPr/>
        </p:nvSpPr>
        <p:spPr>
          <a:xfrm>
            <a:off x="1573238" y="6161877"/>
            <a:ext cx="6808762" cy="35906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ADDE72D-81E1-43B7-B10E-0E85ED8C7667}"/>
              </a:ext>
            </a:extLst>
          </p:cNvPr>
          <p:cNvSpPr txBox="1"/>
          <p:nvPr/>
        </p:nvSpPr>
        <p:spPr>
          <a:xfrm>
            <a:off x="8381999" y="5104093"/>
            <a:ext cx="2985868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rgbClr val="FF0000"/>
                </a:solidFill>
              </a:rPr>
              <a:t>①左下隅の</a:t>
            </a:r>
            <a:r>
              <a:rPr kumimoji="1" lang="en-US" altLang="ja-JP" b="1" dirty="0">
                <a:solidFill>
                  <a:srgbClr val="FF0000"/>
                </a:solidFill>
              </a:rPr>
              <a:t>windows</a:t>
            </a:r>
            <a:r>
              <a:rPr kumimoji="1" lang="ja-JP" altLang="en-US" b="1" dirty="0">
                <a:solidFill>
                  <a:srgbClr val="FF0000"/>
                </a:solidFill>
              </a:rPr>
              <a:t>マークをクリックすると</a:t>
            </a:r>
            <a:r>
              <a:rPr kumimoji="1" lang="en-US" altLang="ja-JP" b="1" dirty="0">
                <a:solidFill>
                  <a:srgbClr val="FF0000"/>
                </a:solidFill>
              </a:rPr>
              <a:t>…</a:t>
            </a:r>
          </a:p>
          <a:p>
            <a:r>
              <a:rPr kumimoji="1" lang="en-US" altLang="ja-JP" b="1" dirty="0">
                <a:solidFill>
                  <a:srgbClr val="FF0000"/>
                </a:solidFill>
              </a:rPr>
              <a:t>Click the WINDOWS symbol in the bottom left corner …</a:t>
            </a:r>
          </a:p>
        </p:txBody>
      </p:sp>
      <p:sp>
        <p:nvSpPr>
          <p:cNvPr id="5" name="矢印: 左 4">
            <a:extLst>
              <a:ext uri="{FF2B5EF4-FFF2-40B4-BE49-F238E27FC236}">
                <a16:creationId xmlns:a16="http://schemas.microsoft.com/office/drawing/2014/main" id="{44BA3729-CF30-42EF-9C83-571E5D984938}"/>
              </a:ext>
            </a:extLst>
          </p:cNvPr>
          <p:cNvSpPr/>
          <p:nvPr/>
        </p:nvSpPr>
        <p:spPr>
          <a:xfrm>
            <a:off x="3066757" y="2833942"/>
            <a:ext cx="4817599" cy="359060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7515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82CEB69-4054-4DAD-8491-6CDCE094A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</p:spPr>
        <p:txBody>
          <a:bodyPr>
            <a:noAutofit/>
          </a:bodyPr>
          <a:lstStyle/>
          <a:p>
            <a:r>
              <a:rPr lang="ja-JP" altLang="en-US" sz="2800" dirty="0"/>
              <a:t>右下に、</a:t>
            </a:r>
            <a:r>
              <a:rPr lang="en-US" altLang="ja-JP" sz="2800" dirty="0"/>
              <a:t>CISCO ANY CONNECT SECURE MOBILITY CLIENT</a:t>
            </a:r>
            <a:r>
              <a:rPr lang="ja-JP" altLang="en-US" sz="2800" dirty="0"/>
              <a:t>が出てきます。</a:t>
            </a:r>
            <a:r>
              <a:rPr lang="en-US" altLang="ja-JP" sz="2800" dirty="0"/>
              <a:t>CONNECT</a:t>
            </a:r>
            <a:r>
              <a:rPr lang="ja-JP" altLang="en-US" sz="2800" dirty="0"/>
              <a:t>をクリックします。</a:t>
            </a:r>
            <a:br>
              <a:rPr lang="en-US" altLang="ja-JP" sz="2800" dirty="0"/>
            </a:br>
            <a:r>
              <a:rPr lang="en-US" altLang="ja-JP" sz="2800" dirty="0"/>
              <a:t>“CISCO ANY CONNECT SECURE MOBILITY CLIENT”</a:t>
            </a:r>
            <a:r>
              <a:rPr lang="ja-JP" altLang="en-US" sz="2800" dirty="0"/>
              <a:t> </a:t>
            </a:r>
            <a:r>
              <a:rPr lang="en-US" altLang="ja-JP" sz="2800" dirty="0"/>
              <a:t>will</a:t>
            </a:r>
            <a:r>
              <a:rPr lang="ja-JP" altLang="en-US" sz="2800" dirty="0"/>
              <a:t> </a:t>
            </a:r>
            <a:r>
              <a:rPr lang="en-US" altLang="ja-JP" sz="2800" dirty="0"/>
              <a:t>pop</a:t>
            </a:r>
            <a:r>
              <a:rPr lang="ja-JP" altLang="en-US" sz="2800" dirty="0"/>
              <a:t> </a:t>
            </a:r>
            <a:r>
              <a:rPr lang="en-US" altLang="ja-JP" sz="2800" dirty="0"/>
              <a:t>up. Click “Connect”. </a:t>
            </a:r>
            <a:br>
              <a:rPr lang="en-US" altLang="ja-JP" sz="2800" dirty="0"/>
            </a:br>
            <a:endParaRPr kumimoji="1" lang="ja-JP" altLang="en-US" sz="2800" dirty="0"/>
          </a:p>
        </p:txBody>
      </p:sp>
      <p:pic>
        <p:nvPicPr>
          <p:cNvPr id="6" name="図 5" descr="パソコンの画面&#10;&#10;自動的に生成された説明">
            <a:extLst>
              <a:ext uri="{FF2B5EF4-FFF2-40B4-BE49-F238E27FC236}">
                <a16:creationId xmlns:a16="http://schemas.microsoft.com/office/drawing/2014/main" id="{5407E400-B13D-440E-9E1A-15DB17A48C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14" y="1965960"/>
            <a:ext cx="8398412" cy="4721802"/>
          </a:xfrm>
          <a:prstGeom prst="rect">
            <a:avLst/>
          </a:prstGeom>
        </p:spPr>
      </p:pic>
      <p:sp>
        <p:nvSpPr>
          <p:cNvPr id="7" name="矢印: 左 6">
            <a:extLst>
              <a:ext uri="{FF2B5EF4-FFF2-40B4-BE49-F238E27FC236}">
                <a16:creationId xmlns:a16="http://schemas.microsoft.com/office/drawing/2014/main" id="{32E8D4AC-9F27-4E22-B83E-1F2EEEB2EA1B}"/>
              </a:ext>
            </a:extLst>
          </p:cNvPr>
          <p:cNvSpPr/>
          <p:nvPr/>
        </p:nvSpPr>
        <p:spPr>
          <a:xfrm rot="16926494">
            <a:off x="7802162" y="4256098"/>
            <a:ext cx="2873169" cy="251884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F7D8E15-7980-432A-A0FF-E01738F8435B}"/>
              </a:ext>
            </a:extLst>
          </p:cNvPr>
          <p:cNvSpPr txBox="1"/>
          <p:nvPr/>
        </p:nvSpPr>
        <p:spPr>
          <a:xfrm>
            <a:off x="9045526" y="2067951"/>
            <a:ext cx="2499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/>
              <a:t>Connect</a:t>
            </a:r>
            <a:r>
              <a:rPr kumimoji="1" lang="ja-JP" altLang="en-US" b="1" dirty="0"/>
              <a:t>をクリックします。</a:t>
            </a:r>
            <a:endParaRPr kumimoji="1" lang="en-US" altLang="ja-JP" b="1" dirty="0"/>
          </a:p>
          <a:p>
            <a:r>
              <a:rPr kumimoji="1" lang="en-US" altLang="ja-JP" b="1" dirty="0"/>
              <a:t>Click “Connect”. 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404434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82CEB69-4054-4DAD-8491-6CDCE094A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</p:spPr>
        <p:txBody>
          <a:bodyPr>
            <a:noAutofit/>
          </a:bodyPr>
          <a:lstStyle/>
          <a:p>
            <a:r>
              <a:rPr lang="ja-JP" altLang="en-US" sz="2800" dirty="0"/>
              <a:t>ここに教職員番号が現れます。下のボックスに</a:t>
            </a:r>
            <a:r>
              <a:rPr lang="en-US" altLang="ja-JP" sz="2800" dirty="0"/>
              <a:t>DB</a:t>
            </a:r>
            <a:r>
              <a:rPr lang="ja-JP" altLang="en-US" sz="2800" dirty="0"/>
              <a:t>ポータル用のパスワードを入力してください。</a:t>
            </a:r>
            <a:br>
              <a:rPr kumimoji="1" lang="en-US" altLang="ja-JP" sz="2800" dirty="0"/>
            </a:br>
            <a:r>
              <a:rPr kumimoji="1" lang="en-US" altLang="ja-JP" sz="2800" dirty="0"/>
              <a:t>In this </a:t>
            </a:r>
            <a:r>
              <a:rPr lang="en-US" altLang="ja-JP" sz="2800" dirty="0"/>
              <a:t>box you’ll see your registration number. Enter your DB Portal password here. </a:t>
            </a:r>
            <a:endParaRPr kumimoji="1" lang="ja-JP" altLang="en-US" sz="2800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F7D8E15-7980-432A-A0FF-E01738F8435B}"/>
              </a:ext>
            </a:extLst>
          </p:cNvPr>
          <p:cNvSpPr txBox="1"/>
          <p:nvPr/>
        </p:nvSpPr>
        <p:spPr>
          <a:xfrm>
            <a:off x="9045526" y="2067951"/>
            <a:ext cx="24993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ここに</a:t>
            </a:r>
            <a:r>
              <a:rPr kumimoji="1" lang="en-US" altLang="ja-JP" b="1" dirty="0"/>
              <a:t>DB</a:t>
            </a:r>
            <a:r>
              <a:rPr kumimoji="1" lang="ja-JP" altLang="en-US" b="1" dirty="0"/>
              <a:t>ポータル用のパスワードを入力して</a:t>
            </a:r>
            <a:r>
              <a:rPr kumimoji="1" lang="en-US" altLang="ja-JP" b="1" dirty="0"/>
              <a:t>OK</a:t>
            </a:r>
            <a:r>
              <a:rPr kumimoji="1" lang="ja-JP" altLang="en-US" b="1" dirty="0"/>
              <a:t>をクリックします。</a:t>
            </a:r>
            <a:endParaRPr kumimoji="1" lang="en-US" altLang="ja-JP" b="1" dirty="0"/>
          </a:p>
          <a:p>
            <a:r>
              <a:rPr kumimoji="1" lang="en-US" altLang="ja-JP" b="1" dirty="0"/>
              <a:t>Enter your DB Portal password here and click “OK”. </a:t>
            </a:r>
            <a:endParaRPr kumimoji="1" lang="ja-JP" altLang="en-US" b="1" dirty="0"/>
          </a:p>
        </p:txBody>
      </p:sp>
      <p:pic>
        <p:nvPicPr>
          <p:cNvPr id="4" name="図 3" descr="パソコンのスクリーンショット&#10;&#10;自動的に生成された説明">
            <a:extLst>
              <a:ext uri="{FF2B5EF4-FFF2-40B4-BE49-F238E27FC236}">
                <a16:creationId xmlns:a16="http://schemas.microsoft.com/office/drawing/2014/main" id="{5D052B43-2147-4A96-9122-86E4A86808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51" y="2067951"/>
            <a:ext cx="8482818" cy="4769257"/>
          </a:xfrm>
          <a:prstGeom prst="rect">
            <a:avLst/>
          </a:prstGeom>
        </p:spPr>
      </p:pic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E355174E-AC96-4DBE-8121-A9680679F560}"/>
              </a:ext>
            </a:extLst>
          </p:cNvPr>
          <p:cNvCxnSpPr/>
          <p:nvPr/>
        </p:nvCxnSpPr>
        <p:spPr>
          <a:xfrm flipH="1">
            <a:off x="6096000" y="2686929"/>
            <a:ext cx="2949526" cy="322150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215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82CEB69-4054-4DAD-8491-6CDCE094A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</p:spPr>
        <p:txBody>
          <a:bodyPr>
            <a:noAutofit/>
          </a:bodyPr>
          <a:lstStyle/>
          <a:p>
            <a:r>
              <a:rPr kumimoji="1" lang="ja-JP" altLang="en-US" sz="2800" dirty="0"/>
              <a:t>しばらくお待ちください。</a:t>
            </a:r>
            <a:br>
              <a:rPr kumimoji="1" lang="en-US" altLang="ja-JP" sz="2800" dirty="0"/>
            </a:br>
            <a:r>
              <a:rPr kumimoji="1" lang="en-US" altLang="ja-JP" sz="2800" dirty="0"/>
              <a:t>Wait </a:t>
            </a:r>
            <a:r>
              <a:rPr lang="en-US" altLang="ja-JP" sz="2800" dirty="0"/>
              <a:t>a moment or two </a:t>
            </a:r>
            <a:r>
              <a:rPr kumimoji="1" lang="en-US" altLang="ja-JP" sz="2800" dirty="0"/>
              <a:t>…..</a:t>
            </a:r>
            <a:endParaRPr kumimoji="1" lang="ja-JP" altLang="en-US" sz="2800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184210E4-C6EC-44D6-BB71-0111BC311C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480" y="1726686"/>
            <a:ext cx="8848578" cy="4974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807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82CEB69-4054-4DAD-8491-6CDCE094A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</p:spPr>
        <p:txBody>
          <a:bodyPr>
            <a:noAutofit/>
          </a:bodyPr>
          <a:lstStyle/>
          <a:p>
            <a:r>
              <a:rPr kumimoji="1" lang="ja-JP" altLang="en-US" sz="2800" dirty="0"/>
              <a:t>この画面が出てきたら、</a:t>
            </a:r>
            <a:r>
              <a:rPr kumimoji="1" lang="en-US" altLang="ja-JP" sz="2800" dirty="0"/>
              <a:t>VPN</a:t>
            </a:r>
            <a:r>
              <a:rPr kumimoji="1" lang="ja-JP" altLang="en-US" sz="2800" dirty="0"/>
              <a:t>接続は完了です。</a:t>
            </a:r>
            <a:br>
              <a:rPr kumimoji="1" lang="en-US" altLang="ja-JP" sz="2800" dirty="0"/>
            </a:br>
            <a:r>
              <a:rPr kumimoji="1" lang="en-US" altLang="ja-JP" sz="2800" dirty="0"/>
              <a:t>With this pop-up, your  VPN connection is completed!</a:t>
            </a:r>
            <a:endParaRPr kumimoji="1" lang="ja-JP" altLang="en-US" sz="2800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2B442B59-4113-4890-B739-404EBC28EC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329" y="2117089"/>
            <a:ext cx="8568813" cy="4817605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E0F6F5D-87FE-4A0D-B101-C08C5007AC4E}"/>
              </a:ext>
            </a:extLst>
          </p:cNvPr>
          <p:cNvSpPr txBox="1"/>
          <p:nvPr/>
        </p:nvSpPr>
        <p:spPr>
          <a:xfrm>
            <a:off x="6961239" y="5053464"/>
            <a:ext cx="3878826" cy="154858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BF6BE191-F3E9-4A29-B5AA-C8497A4BAA4D}"/>
              </a:ext>
            </a:extLst>
          </p:cNvPr>
          <p:cNvCxnSpPr>
            <a:cxnSpLocks/>
          </p:cNvCxnSpPr>
          <p:nvPr/>
        </p:nvCxnSpPr>
        <p:spPr>
          <a:xfrm>
            <a:off x="8299938" y="1804536"/>
            <a:ext cx="1209822" cy="3248928"/>
          </a:xfrm>
          <a:prstGeom prst="straightConnector1">
            <a:avLst/>
          </a:prstGeom>
          <a:ln w="762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9619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7276BCD-AACF-4F47-82A7-D629208887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829994"/>
            <a:ext cx="9872871" cy="5266006"/>
          </a:xfrm>
        </p:spPr>
        <p:txBody>
          <a:bodyPr>
            <a:normAutofit/>
          </a:bodyPr>
          <a:lstStyle/>
          <a:p>
            <a:r>
              <a:rPr lang="en-US" altLang="ja-JP" sz="3200" dirty="0"/>
              <a:t>VPN</a:t>
            </a:r>
            <a:r>
              <a:rPr lang="ja-JP" altLang="en-US" sz="3200" dirty="0"/>
              <a:t>が接続された状態で、図書館</a:t>
            </a:r>
            <a:r>
              <a:rPr lang="en-US" altLang="ja-JP" sz="3200" dirty="0"/>
              <a:t>HP</a:t>
            </a:r>
            <a:r>
              <a:rPr lang="ja-JP" altLang="en-US" sz="3200" dirty="0"/>
              <a:t>内の丸善電子ブックライブラリのサイトへ移動します。</a:t>
            </a:r>
            <a:br>
              <a:rPr lang="en-US" altLang="ja-JP" sz="3200" dirty="0"/>
            </a:br>
            <a:r>
              <a:rPr lang="en-US" altLang="ja-JP" sz="3200" dirty="0"/>
              <a:t>With the VPN connected, let’s go to the Maruzen e-book library on the library homepage …</a:t>
            </a:r>
          </a:p>
          <a:p>
            <a:endParaRPr lang="en-US" altLang="ja-JP" sz="3200" dirty="0"/>
          </a:p>
          <a:p>
            <a:r>
              <a:rPr lang="ja-JP" altLang="en-US" sz="3200" dirty="0"/>
              <a:t>下記の</a:t>
            </a:r>
            <a:r>
              <a:rPr lang="en-US" altLang="ja-JP" sz="3200" dirty="0"/>
              <a:t>URL</a:t>
            </a:r>
            <a:r>
              <a:rPr lang="ja-JP" altLang="en-US" sz="3200" dirty="0"/>
              <a:t>でサイトに移動！</a:t>
            </a:r>
            <a:endParaRPr lang="en-US" altLang="ja-JP" sz="3200" dirty="0"/>
          </a:p>
          <a:p>
            <a:r>
              <a:rPr lang="en-US" altLang="ja-JP" sz="3200" dirty="0"/>
              <a:t>Just click on the URL below!</a:t>
            </a:r>
            <a:endParaRPr kumimoji="1" lang="en-US" altLang="ja-JP" sz="3200" dirty="0"/>
          </a:p>
          <a:p>
            <a:r>
              <a:rPr lang="en-US" altLang="ja-JP" sz="2800" b="1" dirty="0">
                <a:solidFill>
                  <a:srgbClr val="FF0000"/>
                </a:solidFill>
              </a:rPr>
              <a:t>https://elib.maruzen.co.jp/elib/html/BookList;jsessionid=80C766192A7BEB350C2C6960C069F08A?0</a:t>
            </a:r>
            <a:endParaRPr kumimoji="1" lang="ja-JP" alt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197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85C00D3-8B8F-4FDE-8EAC-DE0645663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sz="3200" b="1" dirty="0"/>
              <a:t>こちらが丸善電子ブックライブラリのサイトです。</a:t>
            </a:r>
            <a:br>
              <a:rPr kumimoji="1" lang="en-US" altLang="ja-JP" sz="3200" b="1" dirty="0"/>
            </a:br>
            <a:r>
              <a:rPr kumimoji="1" lang="en-US" altLang="ja-JP" sz="3200" b="1" dirty="0"/>
              <a:t>WELCOME TO </a:t>
            </a:r>
            <a:r>
              <a:rPr lang="en-US" altLang="ja-JP" sz="3200" b="1" dirty="0"/>
              <a:t>THE </a:t>
            </a:r>
            <a:r>
              <a:rPr kumimoji="1" lang="en-US" altLang="ja-JP" sz="3200" b="1" dirty="0"/>
              <a:t>MA</a:t>
            </a:r>
            <a:r>
              <a:rPr lang="en-US" altLang="ja-JP" sz="3200" b="1" dirty="0"/>
              <a:t>RUZEN E-BOOK LIBRARY!</a:t>
            </a:r>
            <a:endParaRPr kumimoji="1" lang="ja-JP" altLang="en-US" sz="3200" b="1" dirty="0"/>
          </a:p>
        </p:txBody>
      </p:sp>
      <p:pic>
        <p:nvPicPr>
          <p:cNvPr id="9" name="コンテンツ プレースホルダー 8" descr="スクリーンショット, 抽象 が含まれている画像&#10;&#10;自動的に生成された説明">
            <a:extLst>
              <a:ext uri="{FF2B5EF4-FFF2-40B4-BE49-F238E27FC236}">
                <a16:creationId xmlns:a16="http://schemas.microsoft.com/office/drawing/2014/main" id="{FC3C50E7-F802-4D40-8EC4-817C23B730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937" y="1846383"/>
            <a:ext cx="8119328" cy="4564893"/>
          </a:xfr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9E5C7BB-49F4-4F95-AF2C-CE92F4D1B3EF}"/>
              </a:ext>
            </a:extLst>
          </p:cNvPr>
          <p:cNvSpPr txBox="1"/>
          <p:nvPr/>
        </p:nvSpPr>
        <p:spPr>
          <a:xfrm>
            <a:off x="1143000" y="4684542"/>
            <a:ext cx="2317652" cy="1828800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7E9D1E09-5AA5-485D-BFF1-A8C3E66BABA1}"/>
              </a:ext>
            </a:extLst>
          </p:cNvPr>
          <p:cNvCxnSpPr>
            <a:cxnSpLocks/>
          </p:cNvCxnSpPr>
          <p:nvPr/>
        </p:nvCxnSpPr>
        <p:spPr>
          <a:xfrm>
            <a:off x="1143000" y="2940148"/>
            <a:ext cx="0" cy="1617784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4CE1DBAB-EAFA-4432-8F2A-B4FE7479A5AA}"/>
              </a:ext>
            </a:extLst>
          </p:cNvPr>
          <p:cNvSpPr txBox="1"/>
          <p:nvPr/>
        </p:nvSpPr>
        <p:spPr>
          <a:xfrm>
            <a:off x="239160" y="2293817"/>
            <a:ext cx="1671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rgbClr val="FF0000"/>
                </a:solidFill>
              </a:rPr>
              <a:t>ここに注目！</a:t>
            </a:r>
            <a:endParaRPr kumimoji="1" lang="en-US" altLang="ja-JP" b="1" dirty="0">
              <a:solidFill>
                <a:srgbClr val="FF0000"/>
              </a:solidFill>
            </a:endParaRPr>
          </a:p>
          <a:p>
            <a:r>
              <a:rPr kumimoji="1" lang="en-US" altLang="ja-JP" b="1" dirty="0">
                <a:solidFill>
                  <a:srgbClr val="FF0000"/>
                </a:solidFill>
              </a:rPr>
              <a:t>Look here!</a:t>
            </a:r>
          </a:p>
        </p:txBody>
      </p:sp>
    </p:spTree>
    <p:extLst>
      <p:ext uri="{BB962C8B-B14F-4D97-AF65-F5344CB8AC3E}">
        <p14:creationId xmlns:p14="http://schemas.microsoft.com/office/powerpoint/2010/main" val="1112878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E72BD61-D291-4153-850E-9BF966ACA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</p:spPr>
        <p:txBody>
          <a:bodyPr>
            <a:normAutofit/>
          </a:bodyPr>
          <a:lstStyle/>
          <a:p>
            <a:r>
              <a:rPr lang="ja-JP" altLang="en-US" sz="4100" dirty="0"/>
              <a:t>英語でたくさんの本を読みたい皆さんへ</a:t>
            </a:r>
            <a:br>
              <a:rPr lang="en-US" altLang="ja-JP" sz="4100" dirty="0"/>
            </a:br>
            <a:r>
              <a:rPr lang="en-US" altLang="ja-JP" sz="4100" dirty="0"/>
              <a:t>To all of you who wish to read a lot in English</a:t>
            </a:r>
            <a:endParaRPr kumimoji="1" lang="ja-JP" altLang="en-US" sz="4100" dirty="0"/>
          </a:p>
        </p:txBody>
      </p:sp>
      <p:graphicFrame>
        <p:nvGraphicFramePr>
          <p:cNvPr id="5" name="コンテンツ プレースホルダー 2">
            <a:extLst>
              <a:ext uri="{FF2B5EF4-FFF2-40B4-BE49-F238E27FC236}">
                <a16:creationId xmlns:a16="http://schemas.microsoft.com/office/drawing/2014/main" id="{5AA27373-05B0-4A91-82BA-F8150F070B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8852880"/>
              </p:ext>
            </p:extLst>
          </p:nvPr>
        </p:nvGraphicFramePr>
        <p:xfrm>
          <a:off x="1143000" y="2298530"/>
          <a:ext cx="9872663" cy="3797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65467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85C00D3-8B8F-4FDE-8EAC-DE0645663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492175" cy="1236783"/>
          </a:xfrm>
        </p:spPr>
        <p:txBody>
          <a:bodyPr>
            <a:noAutofit/>
          </a:bodyPr>
          <a:lstStyle/>
          <a:p>
            <a:r>
              <a:rPr kumimoji="1" lang="ja-JP" altLang="en-US" sz="2800" b="1" dirty="0"/>
              <a:t>様々な出版社から出ている書籍がここで閲覧できます。特に、センゲージ・ラーニングおよびマクミランの書籍に、英語の多読教材が含まれています。</a:t>
            </a:r>
          </a:p>
        </p:txBody>
      </p:sp>
      <p:pic>
        <p:nvPicPr>
          <p:cNvPr id="6" name="コンテンツ プレースホルダー 5" descr="パソコンのスクリーンショット&#10;&#10;自動的に生成された説明">
            <a:extLst>
              <a:ext uri="{FF2B5EF4-FFF2-40B4-BE49-F238E27FC236}">
                <a16:creationId xmlns:a16="http://schemas.microsoft.com/office/drawing/2014/main" id="{445EC594-E1E6-4C91-9CF3-60D4A82F85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463" y="1976510"/>
            <a:ext cx="7183239" cy="4038600"/>
          </a:xfr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9E5C7BB-49F4-4F95-AF2C-CE92F4D1B3EF}"/>
              </a:ext>
            </a:extLst>
          </p:cNvPr>
          <p:cNvSpPr txBox="1"/>
          <p:nvPr/>
        </p:nvSpPr>
        <p:spPr>
          <a:xfrm>
            <a:off x="9380146" y="2800056"/>
            <a:ext cx="2317652" cy="1477328"/>
          </a:xfrm>
          <a:prstGeom prst="rect">
            <a:avLst/>
          </a:prstGeom>
          <a:noFill/>
          <a:ln w="28575">
            <a:solidFill>
              <a:srgbClr val="FF0000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この中で、センゲージ・ラーニングを見てみましょう。</a:t>
            </a:r>
            <a:endParaRPr kumimoji="1" lang="en-US" altLang="ja-JP" b="1" dirty="0"/>
          </a:p>
          <a:p>
            <a:r>
              <a:rPr kumimoji="1" lang="en-US" altLang="ja-JP" b="1" dirty="0"/>
              <a:t>Let’s try Cengage Learning …</a:t>
            </a:r>
            <a:endParaRPr kumimoji="1" lang="ja-JP" altLang="en-US" b="1" dirty="0"/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08E59B61-3425-4888-9636-B5DF6B309963}"/>
              </a:ext>
            </a:extLst>
          </p:cNvPr>
          <p:cNvCxnSpPr>
            <a:cxnSpLocks/>
          </p:cNvCxnSpPr>
          <p:nvPr/>
        </p:nvCxnSpPr>
        <p:spPr>
          <a:xfrm flipH="1">
            <a:off x="2982352" y="3601330"/>
            <a:ext cx="6386731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92B6BF92-6B4B-4D62-BA23-383766138587}"/>
              </a:ext>
            </a:extLst>
          </p:cNvPr>
          <p:cNvCxnSpPr>
            <a:cxnSpLocks/>
          </p:cNvCxnSpPr>
          <p:nvPr/>
        </p:nvCxnSpPr>
        <p:spPr>
          <a:xfrm flipH="1">
            <a:off x="2867466" y="4217964"/>
            <a:ext cx="6501617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01E7463-96F5-4FF8-B041-2D1B36CE65AB}"/>
              </a:ext>
            </a:extLst>
          </p:cNvPr>
          <p:cNvSpPr txBox="1"/>
          <p:nvPr/>
        </p:nvSpPr>
        <p:spPr>
          <a:xfrm>
            <a:off x="1534551" y="3233810"/>
            <a:ext cx="2317652" cy="1828800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49631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85C00D3-8B8F-4FDE-8EAC-DE0645663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492175" cy="1236783"/>
          </a:xfrm>
        </p:spPr>
        <p:txBody>
          <a:bodyPr>
            <a:noAutofit/>
          </a:bodyPr>
          <a:lstStyle/>
          <a:p>
            <a:r>
              <a:rPr kumimoji="1" lang="en-US" altLang="ja-JP" sz="2800" b="1" dirty="0"/>
              <a:t>Here</a:t>
            </a:r>
            <a:r>
              <a:rPr kumimoji="1" lang="ja-JP" altLang="en-US" sz="2800" b="1" dirty="0"/>
              <a:t> </a:t>
            </a:r>
            <a:r>
              <a:rPr kumimoji="1" lang="en-US" altLang="ja-JP" sz="2800" b="1" dirty="0"/>
              <a:t>is</a:t>
            </a:r>
            <a:r>
              <a:rPr kumimoji="1" lang="ja-JP" altLang="en-US" sz="2800" b="1"/>
              <a:t> </a:t>
            </a:r>
            <a:r>
              <a:rPr kumimoji="1" lang="en-US" altLang="ja-JP" sz="2800" b="1" dirty="0"/>
              <a:t>a</a:t>
            </a:r>
            <a:r>
              <a:rPr kumimoji="1" lang="ja-JP" altLang="en-US" sz="2800" b="1"/>
              <a:t> </a:t>
            </a:r>
            <a:r>
              <a:rPr kumimoji="1" lang="en-US" altLang="ja-JP" sz="2800" b="1" dirty="0"/>
              <a:t>list</a:t>
            </a:r>
            <a:r>
              <a:rPr kumimoji="1" lang="ja-JP" altLang="en-US" sz="2800" b="1" dirty="0"/>
              <a:t> </a:t>
            </a:r>
            <a:r>
              <a:rPr kumimoji="1" lang="en-US" altLang="ja-JP" sz="2800" b="1" dirty="0"/>
              <a:t>of</a:t>
            </a:r>
            <a:r>
              <a:rPr kumimoji="1" lang="ja-JP" altLang="en-US" sz="2800" b="1"/>
              <a:t> </a:t>
            </a:r>
            <a:r>
              <a:rPr kumimoji="1" lang="en-US" altLang="ja-JP" sz="2800" b="1" dirty="0"/>
              <a:t>e-books</a:t>
            </a:r>
            <a:r>
              <a:rPr kumimoji="1" lang="ja-JP" altLang="en-US" sz="2800" b="1"/>
              <a:t> </a:t>
            </a:r>
            <a:r>
              <a:rPr kumimoji="1" lang="en-US" altLang="ja-JP" sz="2800" b="1" dirty="0"/>
              <a:t>from</a:t>
            </a:r>
            <a:r>
              <a:rPr kumimoji="1" lang="ja-JP" altLang="en-US" sz="2800" b="1" dirty="0"/>
              <a:t> </a:t>
            </a:r>
            <a:r>
              <a:rPr kumimoji="1" lang="en-US" altLang="ja-JP" sz="2800" b="1" dirty="0"/>
              <a:t>all</a:t>
            </a:r>
            <a:r>
              <a:rPr kumimoji="1" lang="ja-JP" altLang="en-US" sz="2800" b="1" dirty="0"/>
              <a:t> </a:t>
            </a:r>
            <a:r>
              <a:rPr kumimoji="1" lang="en-US" altLang="ja-JP" sz="2800" b="1" dirty="0"/>
              <a:t>sorts</a:t>
            </a:r>
            <a:r>
              <a:rPr kumimoji="1" lang="ja-JP" altLang="en-US" sz="2800" b="1" dirty="0"/>
              <a:t> </a:t>
            </a:r>
            <a:r>
              <a:rPr kumimoji="1" lang="en-US" altLang="ja-JP" sz="2800" b="1" dirty="0"/>
              <a:t>of</a:t>
            </a:r>
            <a:r>
              <a:rPr kumimoji="1" lang="ja-JP" altLang="en-US" sz="2800" b="1" dirty="0"/>
              <a:t> </a:t>
            </a:r>
            <a:r>
              <a:rPr kumimoji="1" lang="en-US" altLang="ja-JP" sz="2800" b="1" dirty="0"/>
              <a:t>publishers.</a:t>
            </a:r>
            <a:r>
              <a:rPr kumimoji="1" lang="ja-JP" altLang="en-US" sz="2800" b="1" dirty="0"/>
              <a:t> </a:t>
            </a:r>
            <a:r>
              <a:rPr kumimoji="1" lang="en-US" altLang="ja-JP" sz="2800" b="1" dirty="0"/>
              <a:t>For extensive English reading, e-books from McMillan or Cengage Learning are especially useful. </a:t>
            </a:r>
            <a:endParaRPr kumimoji="1" lang="ja-JP" altLang="en-US" sz="2800" b="1" dirty="0"/>
          </a:p>
        </p:txBody>
      </p:sp>
      <p:pic>
        <p:nvPicPr>
          <p:cNvPr id="6" name="コンテンツ プレースホルダー 5" descr="パソコンのスクリーンショット&#10;&#10;自動的に生成された説明">
            <a:extLst>
              <a:ext uri="{FF2B5EF4-FFF2-40B4-BE49-F238E27FC236}">
                <a16:creationId xmlns:a16="http://schemas.microsoft.com/office/drawing/2014/main" id="{445EC594-E1E6-4C91-9CF3-60D4A82F85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463" y="1976510"/>
            <a:ext cx="7183239" cy="4038600"/>
          </a:xfr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9E5C7BB-49F4-4F95-AF2C-CE92F4D1B3EF}"/>
              </a:ext>
            </a:extLst>
          </p:cNvPr>
          <p:cNvSpPr txBox="1"/>
          <p:nvPr/>
        </p:nvSpPr>
        <p:spPr>
          <a:xfrm>
            <a:off x="9380146" y="2800056"/>
            <a:ext cx="2317652" cy="1477328"/>
          </a:xfrm>
          <a:prstGeom prst="rect">
            <a:avLst/>
          </a:prstGeom>
          <a:noFill/>
          <a:ln w="28575">
            <a:solidFill>
              <a:srgbClr val="FF0000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この中で、センゲージ・ラーニングを見てみましょう。</a:t>
            </a:r>
            <a:endParaRPr kumimoji="1" lang="en-US" altLang="ja-JP" b="1" dirty="0"/>
          </a:p>
          <a:p>
            <a:r>
              <a:rPr kumimoji="1" lang="en-US" altLang="ja-JP" b="1" dirty="0"/>
              <a:t>Let’s try Cengage Learning …</a:t>
            </a:r>
            <a:endParaRPr kumimoji="1" lang="ja-JP" altLang="en-US" b="1" dirty="0"/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08E59B61-3425-4888-9636-B5DF6B309963}"/>
              </a:ext>
            </a:extLst>
          </p:cNvPr>
          <p:cNvCxnSpPr>
            <a:cxnSpLocks/>
          </p:cNvCxnSpPr>
          <p:nvPr/>
        </p:nvCxnSpPr>
        <p:spPr>
          <a:xfrm flipH="1">
            <a:off x="2982352" y="3601330"/>
            <a:ext cx="6386731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92B6BF92-6B4B-4D62-BA23-383766138587}"/>
              </a:ext>
            </a:extLst>
          </p:cNvPr>
          <p:cNvCxnSpPr>
            <a:cxnSpLocks/>
          </p:cNvCxnSpPr>
          <p:nvPr/>
        </p:nvCxnSpPr>
        <p:spPr>
          <a:xfrm flipH="1">
            <a:off x="2867466" y="4217964"/>
            <a:ext cx="6501617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01E7463-96F5-4FF8-B041-2D1B36CE65AB}"/>
              </a:ext>
            </a:extLst>
          </p:cNvPr>
          <p:cNvSpPr txBox="1"/>
          <p:nvPr/>
        </p:nvSpPr>
        <p:spPr>
          <a:xfrm>
            <a:off x="1534551" y="3233810"/>
            <a:ext cx="2317652" cy="1828800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91925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コンテンツ プレースホルダー 6" descr="コンピューターのスクリーンショット&#10;&#10;自動的に生成された説明">
            <a:extLst>
              <a:ext uri="{FF2B5EF4-FFF2-40B4-BE49-F238E27FC236}">
                <a16:creationId xmlns:a16="http://schemas.microsoft.com/office/drawing/2014/main" id="{2DB41184-FBE5-4C52-91E0-7DD831A32F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48" y="1846383"/>
            <a:ext cx="8063057" cy="4533256"/>
          </a:xfr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285C00D3-8B8F-4FDE-8EAC-DE0645663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492175" cy="1236783"/>
          </a:xfrm>
        </p:spPr>
        <p:txBody>
          <a:bodyPr>
            <a:noAutofit/>
          </a:bodyPr>
          <a:lstStyle/>
          <a:p>
            <a:r>
              <a:rPr kumimoji="1" lang="ja-JP" altLang="en-US" sz="2800" b="1" dirty="0"/>
              <a:t>読みたい本を選び、「閲覧」をクリックすれば、</a:t>
            </a:r>
            <a:r>
              <a:rPr kumimoji="1" lang="en-US" altLang="ja-JP" sz="2800" b="1" dirty="0"/>
              <a:t>VPN</a:t>
            </a:r>
            <a:r>
              <a:rPr kumimoji="1" lang="ja-JP" altLang="en-US" sz="2800" b="1" dirty="0"/>
              <a:t>接続したまま読むことができます。</a:t>
            </a:r>
          </a:p>
        </p:txBody>
      </p: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09A6B09B-00FF-42E2-AB26-60CEA2D8247A}"/>
              </a:ext>
            </a:extLst>
          </p:cNvPr>
          <p:cNvCxnSpPr/>
          <p:nvPr/>
        </p:nvCxnSpPr>
        <p:spPr>
          <a:xfrm flipH="1" flipV="1">
            <a:off x="3629465" y="2940148"/>
            <a:ext cx="6569612" cy="22508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9427268-87C0-4E08-B972-54C2E9E09A3C}"/>
              </a:ext>
            </a:extLst>
          </p:cNvPr>
          <p:cNvSpPr txBox="1"/>
          <p:nvPr/>
        </p:nvSpPr>
        <p:spPr>
          <a:xfrm>
            <a:off x="8750105" y="3291840"/>
            <a:ext cx="2869809" cy="14773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b="1" dirty="0"/>
              <a:t>Choose</a:t>
            </a:r>
            <a:r>
              <a:rPr kumimoji="1" lang="ja-JP" altLang="en-US" b="1" dirty="0"/>
              <a:t> </a:t>
            </a:r>
            <a:r>
              <a:rPr kumimoji="1" lang="en-US" altLang="ja-JP" b="1" dirty="0"/>
              <a:t>the</a:t>
            </a:r>
            <a:r>
              <a:rPr kumimoji="1" lang="ja-JP" altLang="en-US" b="1" dirty="0"/>
              <a:t> </a:t>
            </a:r>
            <a:r>
              <a:rPr kumimoji="1" lang="en-US" altLang="ja-JP" b="1" dirty="0"/>
              <a:t>book</a:t>
            </a:r>
            <a:r>
              <a:rPr kumimoji="1" lang="ja-JP" altLang="en-US" b="1" dirty="0"/>
              <a:t> </a:t>
            </a:r>
            <a:r>
              <a:rPr kumimoji="1" lang="en-US" altLang="ja-JP" b="1" dirty="0"/>
              <a:t>you</a:t>
            </a:r>
            <a:r>
              <a:rPr kumimoji="1" lang="ja-JP" altLang="en-US" b="1" dirty="0"/>
              <a:t> </a:t>
            </a:r>
            <a:r>
              <a:rPr kumimoji="1" lang="en-US" altLang="ja-JP" b="1" dirty="0"/>
              <a:t>want</a:t>
            </a:r>
            <a:r>
              <a:rPr kumimoji="1" lang="ja-JP" altLang="en-US" b="1" dirty="0"/>
              <a:t> </a:t>
            </a:r>
            <a:r>
              <a:rPr kumimoji="1" lang="en-US" altLang="ja-JP" b="1" dirty="0"/>
              <a:t>to</a:t>
            </a:r>
            <a:r>
              <a:rPr kumimoji="1" lang="ja-JP" altLang="en-US" b="1" dirty="0"/>
              <a:t> </a:t>
            </a:r>
            <a:r>
              <a:rPr kumimoji="1" lang="en-US" altLang="ja-JP" b="1" dirty="0"/>
              <a:t>read,</a:t>
            </a:r>
            <a:r>
              <a:rPr kumimoji="1" lang="ja-JP" altLang="en-US" b="1" dirty="0"/>
              <a:t> </a:t>
            </a:r>
            <a:r>
              <a:rPr kumimoji="1" lang="en-US" altLang="ja-JP" b="1" dirty="0"/>
              <a:t>and</a:t>
            </a:r>
            <a:r>
              <a:rPr kumimoji="1" lang="ja-JP" altLang="en-US" b="1" dirty="0"/>
              <a:t> </a:t>
            </a:r>
            <a:r>
              <a:rPr kumimoji="1" lang="en-US" altLang="ja-JP" b="1" dirty="0"/>
              <a:t>click</a:t>
            </a:r>
            <a:r>
              <a:rPr kumimoji="1" lang="ja-JP" altLang="en-US" b="1" dirty="0"/>
              <a:t>「閲覧」</a:t>
            </a:r>
            <a:r>
              <a:rPr kumimoji="1" lang="en-US" altLang="ja-JP" b="1" dirty="0"/>
              <a:t>(browse) and you can read it while the VPN is connected. 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858493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85C00D3-8B8F-4FDE-8EAC-DE0645663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492175" cy="1236783"/>
          </a:xfrm>
        </p:spPr>
        <p:txBody>
          <a:bodyPr>
            <a:noAutofit/>
          </a:bodyPr>
          <a:lstStyle/>
          <a:p>
            <a:r>
              <a:rPr lang="ja-JP" altLang="en-US" sz="2800" b="1" dirty="0"/>
              <a:t>このような感じで、ウェブ上で閲覧できます。</a:t>
            </a:r>
            <a:br>
              <a:rPr lang="en-US" altLang="ja-JP" sz="2800" b="1" dirty="0"/>
            </a:br>
            <a:r>
              <a:rPr lang="en-US" altLang="ja-JP" sz="2800" b="1" dirty="0"/>
              <a:t>You can read it online, like this. </a:t>
            </a:r>
            <a:endParaRPr kumimoji="1" lang="ja-JP" altLang="en-US" sz="2800" b="1" dirty="0"/>
          </a:p>
        </p:txBody>
      </p:sp>
      <p:pic>
        <p:nvPicPr>
          <p:cNvPr id="6" name="コンテンツ プレースホルダー 5" descr="パソコンのスクリーンショット&#10;&#10;自動的に生成された説明">
            <a:extLst>
              <a:ext uri="{FF2B5EF4-FFF2-40B4-BE49-F238E27FC236}">
                <a16:creationId xmlns:a16="http://schemas.microsoft.com/office/drawing/2014/main" id="{1A9F84FA-8F70-4A10-977B-160F654C7E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504" y="1705706"/>
            <a:ext cx="8085407" cy="4545822"/>
          </a:xfrm>
        </p:spPr>
      </p:pic>
    </p:spTree>
    <p:extLst>
      <p:ext uri="{BB962C8B-B14F-4D97-AF65-F5344CB8AC3E}">
        <p14:creationId xmlns:p14="http://schemas.microsoft.com/office/powerpoint/2010/main" val="3564494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コンテンツ プレースホルダー 6" descr="コンピューターのスクリーンショット&#10;&#10;自動的に生成された説明">
            <a:extLst>
              <a:ext uri="{FF2B5EF4-FFF2-40B4-BE49-F238E27FC236}">
                <a16:creationId xmlns:a16="http://schemas.microsoft.com/office/drawing/2014/main" id="{2DB41184-FBE5-4C52-91E0-7DD831A32F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48" y="1846383"/>
            <a:ext cx="8063057" cy="4533256"/>
          </a:xfr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285C00D3-8B8F-4FDE-8EAC-DE0645663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492175" cy="1236783"/>
          </a:xfrm>
        </p:spPr>
        <p:txBody>
          <a:bodyPr>
            <a:noAutofit/>
          </a:bodyPr>
          <a:lstStyle/>
          <a:p>
            <a:r>
              <a:rPr lang="ja-JP" altLang="en-US" sz="2400" b="1" dirty="0"/>
              <a:t>また、「ダウンロード可」となっている本は、</a:t>
            </a:r>
            <a:r>
              <a:rPr lang="en-US" altLang="ja-JP" sz="2400" b="1" dirty="0"/>
              <a:t>PC</a:t>
            </a:r>
            <a:r>
              <a:rPr lang="ja-JP" altLang="en-US" sz="2400" b="1" dirty="0"/>
              <a:t>にダウンロードして保存し、印刷もできます。そうすれば</a:t>
            </a:r>
            <a:r>
              <a:rPr lang="en-US" altLang="ja-JP" sz="2400" b="1" dirty="0"/>
              <a:t>VPN</a:t>
            </a:r>
            <a:br>
              <a:rPr lang="en-US" altLang="ja-JP" sz="2400" b="1" dirty="0"/>
            </a:br>
            <a:r>
              <a:rPr lang="ja-JP" altLang="en-US" sz="2400" b="1" dirty="0"/>
              <a:t>無しでその本を読むことができます。</a:t>
            </a:r>
            <a:endParaRPr kumimoji="1" lang="ja-JP" altLang="en-US" sz="2400" b="1" dirty="0"/>
          </a:p>
        </p:txBody>
      </p: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09A6B09B-00FF-42E2-AB26-60CEA2D8247A}"/>
              </a:ext>
            </a:extLst>
          </p:cNvPr>
          <p:cNvCxnSpPr>
            <a:cxnSpLocks/>
          </p:cNvCxnSpPr>
          <p:nvPr/>
        </p:nvCxnSpPr>
        <p:spPr>
          <a:xfrm flipH="1">
            <a:off x="4684543" y="3291840"/>
            <a:ext cx="3784208" cy="30948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9427268-87C0-4E08-B972-54C2E9E09A3C}"/>
              </a:ext>
            </a:extLst>
          </p:cNvPr>
          <p:cNvSpPr txBox="1"/>
          <p:nvPr/>
        </p:nvSpPr>
        <p:spPr>
          <a:xfrm>
            <a:off x="8750105" y="3291840"/>
            <a:ext cx="2869809" cy="25853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b="1" dirty="0"/>
              <a:t>If the book is downloadable</a:t>
            </a:r>
            <a:r>
              <a:rPr kumimoji="1" lang="ja-JP" altLang="en-US" b="1" dirty="0"/>
              <a:t>（</a:t>
            </a:r>
            <a:r>
              <a:rPr kumimoji="1" lang="en-US" altLang="ja-JP" b="1" dirty="0"/>
              <a:t>when it says here</a:t>
            </a:r>
            <a:r>
              <a:rPr kumimoji="1" lang="ja-JP" altLang="en-US" b="1" dirty="0"/>
              <a:t>「ダウンロード可」</a:t>
            </a:r>
            <a:r>
              <a:rPr kumimoji="1" lang="en-US" altLang="ja-JP" b="1" dirty="0"/>
              <a:t>, you can download it and save it on your PC (and print it if you want), and once you’ve done that, you can read it without the VPN connection.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3124051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85C00D3-8B8F-4FDE-8EAC-DE0645663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10392508" cy="1236783"/>
          </a:xfrm>
        </p:spPr>
        <p:txBody>
          <a:bodyPr>
            <a:noAutofit/>
          </a:bodyPr>
          <a:lstStyle/>
          <a:p>
            <a:r>
              <a:rPr lang="ja-JP" altLang="en-US" sz="2800" b="1" dirty="0"/>
              <a:t>「閲覧」したページに戻り、</a:t>
            </a:r>
            <a:r>
              <a:rPr lang="ja-JP" altLang="en-US" sz="2800" b="1" dirty="0">
                <a:solidFill>
                  <a:srgbClr val="FF0000"/>
                </a:solidFill>
              </a:rPr>
              <a:t>「印刷／保存」</a:t>
            </a:r>
            <a:r>
              <a:rPr lang="ja-JP" altLang="en-US" sz="2800" b="1" dirty="0"/>
              <a:t>をクリックします。</a:t>
            </a:r>
            <a:br>
              <a:rPr lang="en-US" altLang="ja-JP" sz="2800" b="1" dirty="0"/>
            </a:br>
            <a:r>
              <a:rPr lang="en-US" altLang="ja-JP" sz="2800" b="1" dirty="0"/>
              <a:t>Go back to the book’s browse page, and click “save/print”.</a:t>
            </a:r>
            <a:endParaRPr kumimoji="1" lang="ja-JP" altLang="en-US" sz="2800" b="1" dirty="0"/>
          </a:p>
        </p:txBody>
      </p:sp>
      <p:pic>
        <p:nvPicPr>
          <p:cNvPr id="6" name="コンテンツ プレースホルダー 5" descr="パソコンのスクリーンショット&#10;&#10;自動的に生成された説明">
            <a:extLst>
              <a:ext uri="{FF2B5EF4-FFF2-40B4-BE49-F238E27FC236}">
                <a16:creationId xmlns:a16="http://schemas.microsoft.com/office/drawing/2014/main" id="{1A9F84FA-8F70-4A10-977B-160F654C7E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504" y="1705706"/>
            <a:ext cx="8085407" cy="4545822"/>
          </a:xfrm>
        </p:spPr>
      </p:pic>
      <p:sp>
        <p:nvSpPr>
          <p:cNvPr id="3" name="楕円 2">
            <a:extLst>
              <a:ext uri="{FF2B5EF4-FFF2-40B4-BE49-F238E27FC236}">
                <a16:creationId xmlns:a16="http://schemas.microsoft.com/office/drawing/2014/main" id="{F52F0965-D314-4841-8178-72EBCDDF9B5A}"/>
              </a:ext>
            </a:extLst>
          </p:cNvPr>
          <p:cNvSpPr/>
          <p:nvPr/>
        </p:nvSpPr>
        <p:spPr>
          <a:xfrm>
            <a:off x="7076049" y="2180493"/>
            <a:ext cx="1012874" cy="576775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C66999EC-1190-493E-BC65-D13C77A561AC}"/>
              </a:ext>
            </a:extLst>
          </p:cNvPr>
          <p:cNvCxnSpPr>
            <a:cxnSpLocks/>
          </p:cNvCxnSpPr>
          <p:nvPr/>
        </p:nvCxnSpPr>
        <p:spPr>
          <a:xfrm flipH="1" flipV="1">
            <a:off x="7920112" y="2757270"/>
            <a:ext cx="2011679" cy="135049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108D44D-8A46-4F84-900C-E35C255C2893}"/>
              </a:ext>
            </a:extLst>
          </p:cNvPr>
          <p:cNvSpPr txBox="1"/>
          <p:nvPr/>
        </p:nvSpPr>
        <p:spPr>
          <a:xfrm>
            <a:off x="9129932" y="4218688"/>
            <a:ext cx="2620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rgbClr val="FF0000"/>
                </a:solidFill>
              </a:rPr>
              <a:t>ここをクリックします。</a:t>
            </a:r>
            <a:endParaRPr kumimoji="1" lang="en-US" altLang="ja-JP" b="1" dirty="0">
              <a:solidFill>
                <a:srgbClr val="FF0000"/>
              </a:solidFill>
            </a:endParaRPr>
          </a:p>
          <a:p>
            <a:r>
              <a:rPr kumimoji="1" lang="en-US" altLang="ja-JP" b="1" dirty="0">
                <a:solidFill>
                  <a:srgbClr val="FF0000"/>
                </a:solidFill>
              </a:rPr>
              <a:t>Click here. 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97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85C00D3-8B8F-4FDE-8EAC-DE0645663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492175" cy="1236783"/>
          </a:xfrm>
        </p:spPr>
        <p:txBody>
          <a:bodyPr>
            <a:noAutofit/>
          </a:bodyPr>
          <a:lstStyle/>
          <a:p>
            <a:r>
              <a:rPr kumimoji="1" lang="ja-JP" altLang="en-US" sz="2800" b="1" dirty="0"/>
              <a:t>ダウンロード・印刷する範囲を決めます。</a:t>
            </a:r>
            <a:br>
              <a:rPr kumimoji="1" lang="en-US" altLang="ja-JP" sz="2800" b="1" dirty="0"/>
            </a:br>
            <a:r>
              <a:rPr kumimoji="1" lang="en-US" altLang="ja-JP" sz="2800" b="1" dirty="0"/>
              <a:t>Specify how many pages you want to download/print. </a:t>
            </a:r>
            <a:endParaRPr kumimoji="1" lang="ja-JP" altLang="en-US" sz="2800" b="1" dirty="0"/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F52F0965-D314-4841-8178-72EBCDDF9B5A}"/>
              </a:ext>
            </a:extLst>
          </p:cNvPr>
          <p:cNvSpPr/>
          <p:nvPr/>
        </p:nvSpPr>
        <p:spPr>
          <a:xfrm>
            <a:off x="7076049" y="2180493"/>
            <a:ext cx="1012874" cy="576775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108D44D-8A46-4F84-900C-E35C255C2893}"/>
              </a:ext>
            </a:extLst>
          </p:cNvPr>
          <p:cNvSpPr txBox="1"/>
          <p:nvPr/>
        </p:nvSpPr>
        <p:spPr>
          <a:xfrm>
            <a:off x="9097948" y="2807151"/>
            <a:ext cx="262010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rgbClr val="FF0000"/>
                </a:solidFill>
              </a:rPr>
              <a:t>「現在ページを含む」を選択し、最大ぺージ数（その本のページ数）を入力すれば、全ページをダウンロードできます。</a:t>
            </a:r>
            <a:endParaRPr kumimoji="1" lang="en-US" altLang="ja-JP" b="1" dirty="0">
              <a:solidFill>
                <a:srgbClr val="FF0000"/>
              </a:solidFill>
            </a:endParaRPr>
          </a:p>
          <a:p>
            <a:r>
              <a:rPr kumimoji="1" lang="ja-JP" altLang="en-US" b="1" dirty="0">
                <a:solidFill>
                  <a:srgbClr val="FF0000"/>
                </a:solidFill>
              </a:rPr>
              <a:t>　但し、ここの規約をよくお読みください。</a:t>
            </a:r>
            <a:endParaRPr kumimoji="1" lang="en-US" altLang="ja-JP" b="1" dirty="0">
              <a:solidFill>
                <a:srgbClr val="FF0000"/>
              </a:solidFill>
            </a:endParaRPr>
          </a:p>
          <a:p>
            <a:r>
              <a:rPr kumimoji="1" lang="ja-JP" altLang="en-US" b="1" dirty="0">
                <a:solidFill>
                  <a:srgbClr val="FF0000"/>
                </a:solidFill>
              </a:rPr>
              <a:t>（私的な使用の場合のみ、ダウンロードできます）</a:t>
            </a:r>
          </a:p>
        </p:txBody>
      </p:sp>
      <p:pic>
        <p:nvPicPr>
          <p:cNvPr id="10" name="コンテンツ プレースホルダー 9" descr="パソコンのスクリーンショット&#10;&#10;自動的に生成された説明">
            <a:extLst>
              <a:ext uri="{FF2B5EF4-FFF2-40B4-BE49-F238E27FC236}">
                <a16:creationId xmlns:a16="http://schemas.microsoft.com/office/drawing/2014/main" id="{E09F8FD5-9F00-46D5-96C1-647B0E84A5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712" y="1846383"/>
            <a:ext cx="7183239" cy="4038600"/>
          </a:xfrm>
        </p:spPr>
      </p:pic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C66999EC-1190-493E-BC65-D13C77A561AC}"/>
              </a:ext>
            </a:extLst>
          </p:cNvPr>
          <p:cNvCxnSpPr>
            <a:cxnSpLocks/>
          </p:cNvCxnSpPr>
          <p:nvPr/>
        </p:nvCxnSpPr>
        <p:spPr>
          <a:xfrm flipH="1" flipV="1">
            <a:off x="4290646" y="3742006"/>
            <a:ext cx="4879477" cy="126961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5729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85C00D3-8B8F-4FDE-8EAC-DE0645663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492175" cy="1236783"/>
          </a:xfrm>
        </p:spPr>
        <p:txBody>
          <a:bodyPr>
            <a:noAutofit/>
          </a:bodyPr>
          <a:lstStyle/>
          <a:p>
            <a:r>
              <a:rPr kumimoji="1" lang="ja-JP" altLang="en-US" sz="2800" b="1" dirty="0"/>
              <a:t>ダウンロード・印刷する範囲を決めます。</a:t>
            </a:r>
            <a:br>
              <a:rPr kumimoji="1" lang="en-US" altLang="ja-JP" sz="2800" b="1" dirty="0"/>
            </a:br>
            <a:r>
              <a:rPr kumimoji="1" lang="en-US" altLang="ja-JP" sz="2800" b="1" dirty="0"/>
              <a:t>Specify how many pages you want to download/print. </a:t>
            </a:r>
            <a:endParaRPr kumimoji="1" lang="ja-JP" altLang="en-US" sz="2800" b="1" dirty="0"/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F52F0965-D314-4841-8178-72EBCDDF9B5A}"/>
              </a:ext>
            </a:extLst>
          </p:cNvPr>
          <p:cNvSpPr/>
          <p:nvPr/>
        </p:nvSpPr>
        <p:spPr>
          <a:xfrm>
            <a:off x="7076049" y="2180493"/>
            <a:ext cx="1012874" cy="576775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108D44D-8A46-4F84-900C-E35C255C2893}"/>
              </a:ext>
            </a:extLst>
          </p:cNvPr>
          <p:cNvSpPr txBox="1"/>
          <p:nvPr/>
        </p:nvSpPr>
        <p:spPr>
          <a:xfrm>
            <a:off x="8925951" y="2019023"/>
            <a:ext cx="262010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solidFill>
                  <a:srgbClr val="FF0000"/>
                </a:solidFill>
              </a:rPr>
              <a:t>Here select which part of the book you wish to download, including the current page</a:t>
            </a:r>
            <a:r>
              <a:rPr kumimoji="1" lang="ja-JP" altLang="en-US" b="1" dirty="0">
                <a:solidFill>
                  <a:srgbClr val="FF0000"/>
                </a:solidFill>
              </a:rPr>
              <a:t>「現在ページを含む」</a:t>
            </a:r>
            <a:r>
              <a:rPr kumimoji="1" lang="en-US" altLang="ja-JP" b="1" dirty="0">
                <a:solidFill>
                  <a:srgbClr val="FF0000"/>
                </a:solidFill>
              </a:rPr>
              <a:t>, and specify here the total number of pages in the book. Then you can download the whole book. </a:t>
            </a:r>
          </a:p>
          <a:p>
            <a:r>
              <a:rPr kumimoji="1" lang="en-US" altLang="ja-JP" b="1" dirty="0">
                <a:solidFill>
                  <a:srgbClr val="FF0000"/>
                </a:solidFill>
              </a:rPr>
              <a:t>However, please note that you can download it only for your private reading. 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pic>
        <p:nvPicPr>
          <p:cNvPr id="10" name="コンテンツ プレースホルダー 9" descr="パソコンのスクリーンショット&#10;&#10;自動的に生成された説明">
            <a:extLst>
              <a:ext uri="{FF2B5EF4-FFF2-40B4-BE49-F238E27FC236}">
                <a16:creationId xmlns:a16="http://schemas.microsoft.com/office/drawing/2014/main" id="{E09F8FD5-9F00-46D5-96C1-647B0E84A5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712" y="1846383"/>
            <a:ext cx="7183239" cy="4038600"/>
          </a:xfrm>
        </p:spPr>
      </p:pic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C66999EC-1190-493E-BC65-D13C77A561AC}"/>
              </a:ext>
            </a:extLst>
          </p:cNvPr>
          <p:cNvCxnSpPr>
            <a:cxnSpLocks/>
          </p:cNvCxnSpPr>
          <p:nvPr/>
        </p:nvCxnSpPr>
        <p:spPr>
          <a:xfrm flipH="1">
            <a:off x="4290647" y="3742006"/>
            <a:ext cx="441725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6367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85C00D3-8B8F-4FDE-8EAC-DE0645663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492175" cy="1236783"/>
          </a:xfrm>
        </p:spPr>
        <p:txBody>
          <a:bodyPr>
            <a:noAutofit/>
          </a:bodyPr>
          <a:lstStyle/>
          <a:p>
            <a:r>
              <a:rPr lang="en-US" altLang="ja-JP" sz="2800" b="1" dirty="0"/>
              <a:t>PC</a:t>
            </a:r>
            <a:r>
              <a:rPr lang="ja-JP" altLang="en-US" sz="2800" b="1" dirty="0"/>
              <a:t>内に保存すれば、</a:t>
            </a:r>
            <a:r>
              <a:rPr lang="en-US" altLang="ja-JP" sz="2800" b="1" dirty="0"/>
              <a:t>VPN</a:t>
            </a:r>
            <a:r>
              <a:rPr lang="ja-JP" altLang="en-US" sz="2800" b="1" dirty="0"/>
              <a:t>接続することなく、好きな時に読むことが出来ます。</a:t>
            </a:r>
            <a:br>
              <a:rPr lang="en-US" altLang="ja-JP" sz="2800" b="1" dirty="0"/>
            </a:br>
            <a:r>
              <a:rPr lang="en-US" altLang="ja-JP" sz="2800" b="1" dirty="0"/>
              <a:t>Save it on your PC, and now you can read it whenever you want, without the VPN connection!</a:t>
            </a:r>
            <a:endParaRPr kumimoji="1" lang="ja-JP" altLang="en-US" sz="2800" b="1" dirty="0"/>
          </a:p>
        </p:txBody>
      </p:sp>
      <p:pic>
        <p:nvPicPr>
          <p:cNvPr id="15" name="コンテンツ プレースホルダー 14" descr="パソコンのスクリーンショット&#10;&#10;自動的に生成された説明">
            <a:extLst>
              <a:ext uri="{FF2B5EF4-FFF2-40B4-BE49-F238E27FC236}">
                <a16:creationId xmlns:a16="http://schemas.microsoft.com/office/drawing/2014/main" id="{F743F033-90D3-4CAA-8651-764A3E6F89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124" y="2071468"/>
            <a:ext cx="7183239" cy="4038600"/>
          </a:xfrm>
        </p:spPr>
      </p:pic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267818DC-752A-4E2F-A17B-F4011A93EBCB}"/>
              </a:ext>
            </a:extLst>
          </p:cNvPr>
          <p:cNvCxnSpPr/>
          <p:nvPr/>
        </p:nvCxnSpPr>
        <p:spPr>
          <a:xfrm flipH="1">
            <a:off x="5190979" y="4172244"/>
            <a:ext cx="4572000" cy="17995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1161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0D00548-3E06-47FB-9A0B-E05113907A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844062"/>
            <a:ext cx="9872871" cy="5251938"/>
          </a:xfrm>
        </p:spPr>
        <p:txBody>
          <a:bodyPr>
            <a:normAutofit/>
          </a:bodyPr>
          <a:lstStyle/>
          <a:p>
            <a:r>
              <a:rPr kumimoji="1" lang="ja-JP" altLang="en-US" sz="3200" dirty="0"/>
              <a:t>これで、英語多読用の電子ブックへのアクセスへの仕方の説明は終了です。</a:t>
            </a:r>
            <a:endParaRPr kumimoji="1" lang="en-US" altLang="ja-JP" sz="3200" dirty="0"/>
          </a:p>
          <a:p>
            <a:endParaRPr lang="en-US" altLang="ja-JP" sz="3200" dirty="0"/>
          </a:p>
          <a:p>
            <a:r>
              <a:rPr lang="ja-JP" altLang="en-US" sz="3200" dirty="0"/>
              <a:t>このような状況の中でも、読書を通じて、みなさんの学生生活が文化的に豊かになりますことを、心から祈っております。</a:t>
            </a:r>
            <a:endParaRPr lang="en-US" altLang="ja-JP" sz="3200" dirty="0"/>
          </a:p>
          <a:p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916872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E72BD61-D291-4153-850E-9BF966ACA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</p:spPr>
        <p:txBody>
          <a:bodyPr>
            <a:normAutofit/>
          </a:bodyPr>
          <a:lstStyle/>
          <a:p>
            <a:r>
              <a:rPr lang="ja-JP" altLang="en-US" sz="4100" dirty="0"/>
              <a:t>英語でたくさんの本を読みたい皆さんへ</a:t>
            </a:r>
            <a:br>
              <a:rPr lang="en-US" altLang="ja-JP" sz="4100" dirty="0"/>
            </a:br>
            <a:r>
              <a:rPr lang="en-US" altLang="ja-JP" sz="4100" dirty="0"/>
              <a:t>To all of you who wish to read a lot in English</a:t>
            </a:r>
            <a:endParaRPr kumimoji="1" lang="ja-JP" altLang="en-US" sz="4100" dirty="0"/>
          </a:p>
        </p:txBody>
      </p:sp>
      <p:graphicFrame>
        <p:nvGraphicFramePr>
          <p:cNvPr id="5" name="コンテンツ プレースホルダー 2">
            <a:extLst>
              <a:ext uri="{FF2B5EF4-FFF2-40B4-BE49-F238E27FC236}">
                <a16:creationId xmlns:a16="http://schemas.microsoft.com/office/drawing/2014/main" id="{5AA27373-05B0-4A91-82BA-F8150F070B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3312295"/>
              </p:ext>
            </p:extLst>
          </p:nvPr>
        </p:nvGraphicFramePr>
        <p:xfrm>
          <a:off x="1143000" y="2298530"/>
          <a:ext cx="9872663" cy="3797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48451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0D00548-3E06-47FB-9A0B-E05113907A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844062"/>
            <a:ext cx="9872871" cy="5251938"/>
          </a:xfrm>
        </p:spPr>
        <p:txBody>
          <a:bodyPr>
            <a:normAutofit/>
          </a:bodyPr>
          <a:lstStyle/>
          <a:p>
            <a:r>
              <a:rPr lang="en-US" altLang="ja-JP" sz="3200" dirty="0"/>
              <a:t>This is the end of the explanation for how to access the e-book resource for extensive English reading. </a:t>
            </a:r>
          </a:p>
          <a:p>
            <a:r>
              <a:rPr lang="en-US" altLang="ja-JP" sz="3200" dirty="0"/>
              <a:t>We hope this will help to enrich your </a:t>
            </a:r>
            <a:r>
              <a:rPr lang="en-US" altLang="ja-JP" sz="3200"/>
              <a:t>university life </a:t>
            </a:r>
            <a:r>
              <a:rPr lang="en-US" altLang="ja-JP" sz="3200" dirty="0"/>
              <a:t>during these stressful times. </a:t>
            </a:r>
          </a:p>
        </p:txBody>
      </p:sp>
    </p:spTree>
    <p:extLst>
      <p:ext uri="{BB962C8B-B14F-4D97-AF65-F5344CB8AC3E}">
        <p14:creationId xmlns:p14="http://schemas.microsoft.com/office/powerpoint/2010/main" val="1296395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F3A38CE-3417-4F99-BC32-714CBA991D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5400" dirty="0"/>
              <a:t>ご閲覧、有難うございました。</a:t>
            </a:r>
            <a:br>
              <a:rPr kumimoji="1" lang="en-US" altLang="ja-JP" sz="5400" dirty="0"/>
            </a:br>
            <a:r>
              <a:rPr kumimoji="1" lang="en-US" altLang="ja-JP" sz="5400" dirty="0"/>
              <a:t>Thank you for watching!</a:t>
            </a:r>
            <a:endParaRPr kumimoji="1" lang="ja-JP" altLang="en-US" sz="5400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D63206E-5B90-4C68-B99E-DE07CA856C8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ja-JP" altLang="en-US" dirty="0"/>
              <a:t>大東文化大学文学部英米文学科</a:t>
            </a:r>
            <a:endParaRPr lang="en-US" altLang="ja-JP" dirty="0"/>
          </a:p>
          <a:p>
            <a:r>
              <a:rPr kumimoji="1" lang="en-US" altLang="ja-JP" dirty="0"/>
              <a:t>The Department of English and American Literature</a:t>
            </a:r>
          </a:p>
          <a:p>
            <a:r>
              <a:rPr kumimoji="1" lang="en-US" altLang="ja-JP" dirty="0"/>
              <a:t>The Faculty of L</a:t>
            </a:r>
            <a:r>
              <a:rPr lang="en-US" altLang="ja-JP" dirty="0"/>
              <a:t>iterature</a:t>
            </a:r>
          </a:p>
          <a:p>
            <a:r>
              <a:rPr kumimoji="1" lang="en-US" altLang="ja-JP" dirty="0"/>
              <a:t>Daito Bunka University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49103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494F635-E31A-4E02-AB2B-69A744F95F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6600" dirty="0"/>
              <a:t>電子ブックへのアクセ</a:t>
            </a:r>
            <a:r>
              <a:rPr lang="ja-JP" altLang="en-US" sz="6600" dirty="0"/>
              <a:t>ス</a:t>
            </a:r>
            <a:br>
              <a:rPr lang="en-US" altLang="ja-JP" sz="6600" dirty="0"/>
            </a:br>
            <a:r>
              <a:rPr lang="en-US" altLang="ja-JP" sz="6600" dirty="0"/>
              <a:t>Access  e-books</a:t>
            </a:r>
            <a:endParaRPr kumimoji="1" lang="ja-JP" altLang="en-US" sz="6600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37732F7-3A5B-4D50-A3ED-DA0551A1AB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5771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E72BD61-D291-4153-850E-9BF966ACA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</p:spPr>
        <p:txBody>
          <a:bodyPr>
            <a:normAutofit/>
          </a:bodyPr>
          <a:lstStyle/>
          <a:p>
            <a:r>
              <a:rPr kumimoji="1" lang="ja-JP" altLang="en-US" sz="4100" dirty="0"/>
              <a:t>図書館の電子ブックへのアクセス</a:t>
            </a:r>
            <a:br>
              <a:rPr kumimoji="1" lang="en-US" altLang="ja-JP" sz="4100" dirty="0"/>
            </a:br>
            <a:r>
              <a:rPr kumimoji="1" lang="en-US" altLang="ja-JP" sz="4100" dirty="0"/>
              <a:t>Access e-books in the Library</a:t>
            </a:r>
            <a:endParaRPr kumimoji="1" lang="ja-JP" altLang="en-US" sz="4100" dirty="0"/>
          </a:p>
        </p:txBody>
      </p:sp>
      <p:graphicFrame>
        <p:nvGraphicFramePr>
          <p:cNvPr id="5" name="コンテンツ プレースホルダー 2">
            <a:extLst>
              <a:ext uri="{FF2B5EF4-FFF2-40B4-BE49-F238E27FC236}">
                <a16:creationId xmlns:a16="http://schemas.microsoft.com/office/drawing/2014/main" id="{5AA27373-05B0-4A91-82BA-F8150F070B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9274472"/>
              </p:ext>
            </p:extLst>
          </p:nvPr>
        </p:nvGraphicFramePr>
        <p:xfrm>
          <a:off x="1143000" y="2298530"/>
          <a:ext cx="9872663" cy="3797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36748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E72BD61-D291-4153-850E-9BF966ACA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</p:spPr>
        <p:txBody>
          <a:bodyPr>
            <a:normAutofit/>
          </a:bodyPr>
          <a:lstStyle/>
          <a:p>
            <a:r>
              <a:rPr kumimoji="1" lang="ja-JP" altLang="en-US" sz="4100" dirty="0"/>
              <a:t>図書館の電子ブックへのアクセス</a:t>
            </a:r>
            <a:br>
              <a:rPr kumimoji="1" lang="en-US" altLang="ja-JP" sz="4100" dirty="0"/>
            </a:br>
            <a:r>
              <a:rPr kumimoji="1" lang="en-US" altLang="ja-JP" sz="4100" dirty="0"/>
              <a:t>Access e-books in the Library</a:t>
            </a:r>
            <a:endParaRPr kumimoji="1" lang="ja-JP" altLang="en-US" sz="4100" dirty="0"/>
          </a:p>
        </p:txBody>
      </p:sp>
      <p:graphicFrame>
        <p:nvGraphicFramePr>
          <p:cNvPr id="5" name="コンテンツ プレースホルダー 2">
            <a:extLst>
              <a:ext uri="{FF2B5EF4-FFF2-40B4-BE49-F238E27FC236}">
                <a16:creationId xmlns:a16="http://schemas.microsoft.com/office/drawing/2014/main" id="{5AA27373-05B0-4A91-82BA-F8150F070B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0765344"/>
              </p:ext>
            </p:extLst>
          </p:nvPr>
        </p:nvGraphicFramePr>
        <p:xfrm>
          <a:off x="1143000" y="2298530"/>
          <a:ext cx="9872663" cy="3797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37913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E72BD61-D291-4153-850E-9BF966ACA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</p:spPr>
        <p:txBody>
          <a:bodyPr>
            <a:normAutofit/>
          </a:bodyPr>
          <a:lstStyle/>
          <a:p>
            <a:r>
              <a:rPr kumimoji="1" lang="ja-JP" altLang="en-US" sz="4100" dirty="0"/>
              <a:t>図書館の電子ブックへのアクセス</a:t>
            </a:r>
            <a:br>
              <a:rPr kumimoji="1" lang="en-US" altLang="ja-JP" sz="4100" dirty="0"/>
            </a:br>
            <a:r>
              <a:rPr kumimoji="1" lang="en-US" altLang="ja-JP" sz="4100" dirty="0"/>
              <a:t>Access e-books in the Library</a:t>
            </a:r>
            <a:endParaRPr kumimoji="1" lang="ja-JP" altLang="en-US" sz="4100" dirty="0"/>
          </a:p>
        </p:txBody>
      </p:sp>
      <p:graphicFrame>
        <p:nvGraphicFramePr>
          <p:cNvPr id="5" name="コンテンツ プレースホルダー 2">
            <a:extLst>
              <a:ext uri="{FF2B5EF4-FFF2-40B4-BE49-F238E27FC236}">
                <a16:creationId xmlns:a16="http://schemas.microsoft.com/office/drawing/2014/main" id="{5AA27373-05B0-4A91-82BA-F8150F070B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219379"/>
              </p:ext>
            </p:extLst>
          </p:nvPr>
        </p:nvGraphicFramePr>
        <p:xfrm>
          <a:off x="1143000" y="2298530"/>
          <a:ext cx="9872663" cy="3797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54874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656ADB8-A65E-44FA-9658-4922AD7C53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5911" y="896443"/>
            <a:ext cx="9966960" cy="2926080"/>
          </a:xfrm>
        </p:spPr>
        <p:txBody>
          <a:bodyPr>
            <a:noAutofit/>
          </a:bodyPr>
          <a:lstStyle/>
          <a:p>
            <a:r>
              <a:rPr lang="ja-JP" altLang="en-US" sz="5400" dirty="0"/>
              <a:t>まずは、</a:t>
            </a:r>
            <a:r>
              <a:rPr lang="en-US" altLang="ja-JP" sz="5400" dirty="0"/>
              <a:t>VPN</a:t>
            </a:r>
            <a:r>
              <a:rPr lang="ja-JP" altLang="en-US" sz="5400" dirty="0"/>
              <a:t>接続から・・・</a:t>
            </a:r>
            <a:br>
              <a:rPr lang="en-US" altLang="ja-JP" sz="5400" dirty="0"/>
            </a:br>
            <a:r>
              <a:rPr lang="en-US" altLang="ja-JP" sz="5400" dirty="0"/>
              <a:t>To begin at the beginning …VPN!</a:t>
            </a:r>
            <a:endParaRPr kumimoji="1" lang="ja-JP" altLang="en-US" sz="5400" dirty="0"/>
          </a:p>
        </p:txBody>
      </p:sp>
    </p:spTree>
    <p:extLst>
      <p:ext uri="{BB962C8B-B14F-4D97-AF65-F5344CB8AC3E}">
        <p14:creationId xmlns:p14="http://schemas.microsoft.com/office/powerpoint/2010/main" val="1492989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基礎">
  <a:themeElements>
    <a:clrScheme name="基礎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基礎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基礎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640</TotalTime>
  <Words>1685</Words>
  <Application>Microsoft Office PowerPoint</Application>
  <PresentationFormat>ワイド画面</PresentationFormat>
  <Paragraphs>103</Paragraphs>
  <Slides>41</Slides>
  <Notes>0</Notes>
  <HiddenSlides>0</HiddenSlides>
  <MMClips>1</MMClips>
  <ScaleCrop>false</ScaleCrop>
  <HeadingPairs>
    <vt:vector size="6" baseType="variant">
      <vt:variant>
        <vt:lpstr>使用されているフォント</vt:lpstr>
      </vt:variant>
      <vt:variant>
        <vt:i4>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41</vt:i4>
      </vt:variant>
    </vt:vector>
  </HeadingPairs>
  <TitlesOfParts>
    <vt:vector size="43" baseType="lpstr">
      <vt:lpstr>Corbel</vt:lpstr>
      <vt:lpstr>基礎</vt:lpstr>
      <vt:lpstr>E-BooK Resources  at Daito Bunka University Library 大東文化大学図書館の 電子ブック</vt:lpstr>
      <vt:lpstr>英語でたくさんの本を読みたい皆さんへ To all of you who wish to read a lot in English</vt:lpstr>
      <vt:lpstr>英語でたくさんの本を読みたい皆さんへ To all of you who wish to read a lot in English</vt:lpstr>
      <vt:lpstr>英語でたくさんの本を読みたい皆さんへ To all of you who wish to read a lot in English</vt:lpstr>
      <vt:lpstr>電子ブックへのアクセス Access  e-books</vt:lpstr>
      <vt:lpstr>図書館の電子ブックへのアクセス Access e-books in the Library</vt:lpstr>
      <vt:lpstr>図書館の電子ブックへのアクセス Access e-books in the Library</vt:lpstr>
      <vt:lpstr>図書館の電子ブックへのアクセス Access e-books in the Library</vt:lpstr>
      <vt:lpstr>まずは、VPN接続から・・・ To begin at the beginning …VPN!</vt:lpstr>
      <vt:lpstr>図書館の電子ブックへのアクセス Access e-books in the Library</vt:lpstr>
      <vt:lpstr>図書館の電子ブックへのアクセス Access e-books in the Library</vt:lpstr>
      <vt:lpstr>図書館の電子ブックへのアクセス Access e-books in the Library</vt:lpstr>
      <vt:lpstr>図書館の電子ブックへのアクセス Access e-books in the Library</vt:lpstr>
      <vt:lpstr>DB Portalに入る　➡　キャビネット一覧を見る Log in to DB Portal　➡　Go to The List of Cabinets</vt:lpstr>
      <vt:lpstr>情報センターキャビネットを開く。 Open the Cabinet from the Information and Technology Centre</vt:lpstr>
      <vt:lpstr>「CISCO ANYCONNECTをダウンロード」をクリック Click “Download CISCO ANYCONNECT”</vt:lpstr>
      <vt:lpstr>お使いのPCのタイプに合わせて、CISCO ANY CONNECTをインストールします。 Install the type of CISCO ANY CONNECT that suits the PC you have.</vt:lpstr>
      <vt:lpstr>通常のソフトウェアのインストールと同じように、CISCO ANY CONNECTをダウンロード、インストールして下さい。 Download and Install CISCO ANY CONNECT following the normal installing procedure. </vt:lpstr>
      <vt:lpstr>CISCO ANY CONNECTのファイルを「名前を付けて保存」で、PCのどこかに保存します。 Save the file for CISCO ANY CONNECT somewhere on your PC using “save as”.  </vt:lpstr>
      <vt:lpstr>ダウンロードされたファイルをダブルクリックして「展開」します。 Double-click the downloaded file and open it.  </vt:lpstr>
      <vt:lpstr>ここから、現れる画面を指示に従って、クリックして先に進みます（Next, I accept, Install）。 Just follow the instructions for installing by clicking.  </vt:lpstr>
      <vt:lpstr>インストールは、2分もかかりません・・もう終わりました。 The installation will take less than two minutes.</vt:lpstr>
      <vt:lpstr>インストールされた CISCO ANY CONNECTをクリックし、起動します。 Double-click the installed CISCO ANY CONNECT and activate it. </vt:lpstr>
      <vt:lpstr>右下に、CISCO ANY CONNECT SECURE MOBILITY CLIENTが出てきます。CONNECTをクリックします。 “CISCO ANY CONNECT SECURE MOBILITY CLIENT” will pop up. Click “Connect”.  </vt:lpstr>
      <vt:lpstr>ここに教職員番号が現れます。下のボックスにDBポータル用のパスワードを入力してください。 In this box you’ll see your registration number. Enter your DB Portal password here. </vt:lpstr>
      <vt:lpstr>しばらくお待ちください。 Wait a moment or two …..</vt:lpstr>
      <vt:lpstr>この画面が出てきたら、VPN接続は完了です。 With this pop-up, your  VPN connection is completed!</vt:lpstr>
      <vt:lpstr>PowerPoint プレゼンテーション</vt:lpstr>
      <vt:lpstr>こちらが丸善電子ブックライブラリのサイトです。 WELCOME TO THE MARUZEN E-BOOK LIBRARY!</vt:lpstr>
      <vt:lpstr>様々な出版社から出ている書籍がここで閲覧できます。特に、センゲージ・ラーニングおよびマクミランの書籍に、英語の多読教材が含まれています。</vt:lpstr>
      <vt:lpstr>Here is a list of e-books from all sorts of publishers. For extensive English reading, e-books from McMillan or Cengage Learning are especially useful. </vt:lpstr>
      <vt:lpstr>読みたい本を選び、「閲覧」をクリックすれば、VPN接続したまま読むことができます。</vt:lpstr>
      <vt:lpstr>このような感じで、ウェブ上で閲覧できます。 You can read it online, like this. </vt:lpstr>
      <vt:lpstr>また、「ダウンロード可」となっている本は、PCにダウンロードして保存し、印刷もできます。そうすればVPN 無しでその本を読むことができます。</vt:lpstr>
      <vt:lpstr>「閲覧」したページに戻り、「印刷／保存」をクリックします。 Go back to the book’s browse page, and click “save/print”.</vt:lpstr>
      <vt:lpstr>ダウンロード・印刷する範囲を決めます。 Specify how many pages you want to download/print. </vt:lpstr>
      <vt:lpstr>ダウンロード・印刷する範囲を決めます。 Specify how many pages you want to download/print. </vt:lpstr>
      <vt:lpstr>PC内に保存すれば、VPN接続することなく、好きな時に読むことが出来ます。 Save it on your PC, and now you can read it whenever you want, without the VPN connection!</vt:lpstr>
      <vt:lpstr>PowerPoint プレゼンテーション</vt:lpstr>
      <vt:lpstr>PowerPoint プレゼンテーション</vt:lpstr>
      <vt:lpstr>ご閲覧、有難うございました。 Thank you for watching!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E-Bool Resources  at Daito Bunka University Library 大東文化大学図書館の 電子ブック</dc:title>
  <dc:creator>小池 剛史</dc:creator>
  <cp:lastModifiedBy>小池 剛史</cp:lastModifiedBy>
  <cp:revision>97</cp:revision>
  <dcterms:created xsi:type="dcterms:W3CDTF">2020-05-09T02:15:42Z</dcterms:created>
  <dcterms:modified xsi:type="dcterms:W3CDTF">2020-05-09T14:30:00Z</dcterms:modified>
</cp:coreProperties>
</file>