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7" r:id="rId3"/>
    <p:sldId id="268" r:id="rId4"/>
    <p:sldId id="264" r:id="rId5"/>
    <p:sldId id="265" r:id="rId6"/>
    <p:sldId id="266" r:id="rId7"/>
    <p:sldId id="256" r:id="rId8"/>
    <p:sldId id="257" r:id="rId9"/>
    <p:sldId id="258" r:id="rId10"/>
    <p:sldId id="262" r:id="rId11"/>
    <p:sldId id="263" r:id="rId12"/>
    <p:sldId id="259" r:id="rId13"/>
    <p:sldId id="260" r:id="rId14"/>
    <p:sldId id="261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3" autoAdjust="0"/>
    <p:restoredTop sz="96279" autoAdjust="0"/>
  </p:normalViewPr>
  <p:slideViewPr>
    <p:cSldViewPr snapToGrid="0">
      <p:cViewPr>
        <p:scale>
          <a:sx n="75" d="100"/>
          <a:sy n="75" d="100"/>
        </p:scale>
        <p:origin x="111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6EC24-A1C7-421C-A1C7-5AA399523EE9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90DA412-5353-4883-A0F7-E580FD1541E6}">
      <dgm:prSet/>
      <dgm:spPr/>
      <dgm:t>
        <a:bodyPr/>
        <a:lstStyle/>
        <a:p>
          <a:r>
            <a:rPr kumimoji="1" lang="ja-JP" altLang="en-US" dirty="0"/>
            <a:t>「</a:t>
          </a:r>
          <a:r>
            <a:rPr kumimoji="1" lang="en-US" altLang="ja-JP" dirty="0"/>
            <a:t>Teams</a:t>
          </a:r>
          <a:r>
            <a:rPr kumimoji="1" lang="ja-JP" altLang="en-US" dirty="0"/>
            <a:t>プロフィール画像テンプレート」</a:t>
          </a:r>
          <a:r>
            <a:rPr lang="en-US" dirty="0"/>
            <a:t>(</a:t>
          </a:r>
          <a:r>
            <a:rPr lang="en-US" altLang="ja-JP" dirty="0"/>
            <a:t>P</a:t>
          </a:r>
          <a:r>
            <a:rPr lang="en-US" dirty="0"/>
            <a:t>4~</a:t>
          </a:r>
          <a:r>
            <a:rPr lang="en-US" altLang="ja-JP" dirty="0"/>
            <a:t>P</a:t>
          </a:r>
          <a:r>
            <a:rPr lang="en-US" dirty="0"/>
            <a:t>14)</a:t>
          </a:r>
          <a:r>
            <a:rPr lang="ja-JP" dirty="0"/>
            <a:t>からお好みのものを選び、ご自身の名前に変更してください。</a:t>
          </a:r>
          <a:endParaRPr lang="en-US" dirty="0"/>
        </a:p>
      </dgm:t>
    </dgm:pt>
    <dgm:pt modelId="{41E400FC-CAEC-4123-A53C-9957F056AD98}" type="parTrans" cxnId="{8321BFD9-15E4-4D22-8095-35D0C624037B}">
      <dgm:prSet/>
      <dgm:spPr/>
      <dgm:t>
        <a:bodyPr/>
        <a:lstStyle/>
        <a:p>
          <a:endParaRPr lang="en-US"/>
        </a:p>
      </dgm:t>
    </dgm:pt>
    <dgm:pt modelId="{90B72F46-9EC9-44F9-B7CA-B38BEC23B64A}" type="sibTrans" cxnId="{8321BFD9-15E4-4D22-8095-35D0C624037B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E7EEC67C-A141-48E6-BB36-CC6F0D1A9ED2}">
      <dgm:prSet/>
      <dgm:spPr/>
      <dgm:t>
        <a:bodyPr/>
        <a:lstStyle/>
        <a:p>
          <a:r>
            <a:rPr lang="ja-JP" dirty="0"/>
            <a:t>「スクリーンショットの撮り方」</a:t>
          </a:r>
          <a:r>
            <a:rPr lang="en-US" dirty="0"/>
            <a:t>(</a:t>
          </a:r>
          <a:r>
            <a:rPr lang="en-US" altLang="ja-JP" dirty="0"/>
            <a:t>P</a:t>
          </a:r>
          <a:r>
            <a:rPr lang="en-US" dirty="0"/>
            <a:t>2)</a:t>
          </a:r>
          <a:r>
            <a:rPr lang="ja-JP" dirty="0"/>
            <a:t>を参照して画像を作成してください。</a:t>
          </a:r>
          <a:endParaRPr lang="en-US" dirty="0"/>
        </a:p>
      </dgm:t>
    </dgm:pt>
    <dgm:pt modelId="{ACA770D2-5F4B-4A45-AE9F-7EFAD7A2614F}" type="parTrans" cxnId="{FB23BEB8-947E-494F-9759-B143F645F60C}">
      <dgm:prSet/>
      <dgm:spPr/>
      <dgm:t>
        <a:bodyPr/>
        <a:lstStyle/>
        <a:p>
          <a:endParaRPr lang="en-US"/>
        </a:p>
      </dgm:t>
    </dgm:pt>
    <dgm:pt modelId="{0FA3A03F-EC56-415F-A254-9C2476C785E2}" type="sibTrans" cxnId="{FB23BEB8-947E-494F-9759-B143F645F60C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46E13797-C8C0-40D7-AF84-4DF4C27B2EDC}">
      <dgm:prSet/>
      <dgm:spPr/>
      <dgm:t>
        <a:bodyPr/>
        <a:lstStyle/>
        <a:p>
          <a:r>
            <a:rPr lang="ja-JP" dirty="0"/>
            <a:t>「</a:t>
          </a:r>
          <a:r>
            <a:rPr lang="en-US" dirty="0"/>
            <a:t>Teams</a:t>
          </a:r>
          <a:r>
            <a:rPr lang="ja-JP" dirty="0"/>
            <a:t>プロフィール画像の変更方法」</a:t>
          </a:r>
          <a:r>
            <a:rPr lang="en-US" dirty="0"/>
            <a:t>(</a:t>
          </a:r>
          <a:r>
            <a:rPr lang="en-US" altLang="ja-JP" dirty="0"/>
            <a:t>P</a:t>
          </a:r>
          <a:r>
            <a:rPr lang="en-US" dirty="0"/>
            <a:t>3)</a:t>
          </a:r>
          <a:r>
            <a:rPr lang="ja-JP" dirty="0"/>
            <a:t>を参照してプロフィール画像を</a:t>
          </a:r>
          <a:r>
            <a:rPr lang="ja-JP" altLang="en-US" dirty="0"/>
            <a:t>設定</a:t>
          </a:r>
          <a:r>
            <a:rPr lang="ja-JP" dirty="0"/>
            <a:t>してください。</a:t>
          </a:r>
          <a:endParaRPr lang="en-US" dirty="0"/>
        </a:p>
      </dgm:t>
    </dgm:pt>
    <dgm:pt modelId="{5D98FEC1-A2C1-42BD-885F-F97166E4943A}" type="parTrans" cxnId="{A2FB1775-B5FF-4511-A0E4-76C529A59A89}">
      <dgm:prSet/>
      <dgm:spPr/>
      <dgm:t>
        <a:bodyPr/>
        <a:lstStyle/>
        <a:p>
          <a:endParaRPr lang="en-US"/>
        </a:p>
      </dgm:t>
    </dgm:pt>
    <dgm:pt modelId="{C714F977-83A6-49E4-853D-C69D5BD1AB2B}" type="sibTrans" cxnId="{A2FB1775-B5FF-4511-A0E4-76C529A59A89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688CD9E0-38C9-4339-97D1-335D4C356DC5}" type="pres">
      <dgm:prSet presAssocID="{9F76EC24-A1C7-421C-A1C7-5AA399523EE9}" presName="Name0" presStyleCnt="0">
        <dgm:presLayoutVars>
          <dgm:animLvl val="lvl"/>
          <dgm:resizeHandles val="exact"/>
        </dgm:presLayoutVars>
      </dgm:prSet>
      <dgm:spPr/>
    </dgm:pt>
    <dgm:pt modelId="{F505D6CA-B0EF-44CF-97FC-0EFDBA3528B9}" type="pres">
      <dgm:prSet presAssocID="{A90DA412-5353-4883-A0F7-E580FD1541E6}" presName="compositeNode" presStyleCnt="0">
        <dgm:presLayoutVars>
          <dgm:bulletEnabled val="1"/>
        </dgm:presLayoutVars>
      </dgm:prSet>
      <dgm:spPr/>
    </dgm:pt>
    <dgm:pt modelId="{7F60C791-98CC-4A06-87DB-0D5B36B60278}" type="pres">
      <dgm:prSet presAssocID="{A90DA412-5353-4883-A0F7-E580FD1541E6}" presName="bgRect" presStyleLbl="alignNode1" presStyleIdx="0" presStyleCnt="3"/>
      <dgm:spPr/>
    </dgm:pt>
    <dgm:pt modelId="{02952D5F-D1E0-461F-B3AF-03C6A336CA52}" type="pres">
      <dgm:prSet presAssocID="{90B72F46-9EC9-44F9-B7CA-B38BEC23B64A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85BE15EE-EECA-4F3A-9CF1-120AB966DF5E}" type="pres">
      <dgm:prSet presAssocID="{A90DA412-5353-4883-A0F7-E580FD1541E6}" presName="nodeRect" presStyleLbl="alignNode1" presStyleIdx="0" presStyleCnt="3">
        <dgm:presLayoutVars>
          <dgm:bulletEnabled val="1"/>
        </dgm:presLayoutVars>
      </dgm:prSet>
      <dgm:spPr/>
    </dgm:pt>
    <dgm:pt modelId="{F75B282D-E04A-4430-81A0-DC98F822F6CA}" type="pres">
      <dgm:prSet presAssocID="{90B72F46-9EC9-44F9-B7CA-B38BEC23B64A}" presName="sibTrans" presStyleCnt="0"/>
      <dgm:spPr/>
    </dgm:pt>
    <dgm:pt modelId="{B1838374-65C2-4270-A124-B44EDB47343C}" type="pres">
      <dgm:prSet presAssocID="{E7EEC67C-A141-48E6-BB36-CC6F0D1A9ED2}" presName="compositeNode" presStyleCnt="0">
        <dgm:presLayoutVars>
          <dgm:bulletEnabled val="1"/>
        </dgm:presLayoutVars>
      </dgm:prSet>
      <dgm:spPr/>
    </dgm:pt>
    <dgm:pt modelId="{BBE919D7-0823-4706-A624-B1378541A83A}" type="pres">
      <dgm:prSet presAssocID="{E7EEC67C-A141-48E6-BB36-CC6F0D1A9ED2}" presName="bgRect" presStyleLbl="alignNode1" presStyleIdx="1" presStyleCnt="3"/>
      <dgm:spPr/>
    </dgm:pt>
    <dgm:pt modelId="{ACFADF88-4EAA-4EA5-B4E4-869B99195FE2}" type="pres">
      <dgm:prSet presAssocID="{0FA3A03F-EC56-415F-A254-9C2476C785E2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30634712-4B47-4EE6-8048-EF5E30ACD6A8}" type="pres">
      <dgm:prSet presAssocID="{E7EEC67C-A141-48E6-BB36-CC6F0D1A9ED2}" presName="nodeRect" presStyleLbl="alignNode1" presStyleIdx="1" presStyleCnt="3">
        <dgm:presLayoutVars>
          <dgm:bulletEnabled val="1"/>
        </dgm:presLayoutVars>
      </dgm:prSet>
      <dgm:spPr/>
    </dgm:pt>
    <dgm:pt modelId="{888B0DA0-05DA-4A1D-BB2B-0C19B534ABDB}" type="pres">
      <dgm:prSet presAssocID="{0FA3A03F-EC56-415F-A254-9C2476C785E2}" presName="sibTrans" presStyleCnt="0"/>
      <dgm:spPr/>
    </dgm:pt>
    <dgm:pt modelId="{21C30131-8ECC-4989-93BA-58647C2F3895}" type="pres">
      <dgm:prSet presAssocID="{46E13797-C8C0-40D7-AF84-4DF4C27B2EDC}" presName="compositeNode" presStyleCnt="0">
        <dgm:presLayoutVars>
          <dgm:bulletEnabled val="1"/>
        </dgm:presLayoutVars>
      </dgm:prSet>
      <dgm:spPr/>
    </dgm:pt>
    <dgm:pt modelId="{F08D7516-23B6-41F7-B603-0333B1C33944}" type="pres">
      <dgm:prSet presAssocID="{46E13797-C8C0-40D7-AF84-4DF4C27B2EDC}" presName="bgRect" presStyleLbl="alignNode1" presStyleIdx="2" presStyleCnt="3"/>
      <dgm:spPr/>
    </dgm:pt>
    <dgm:pt modelId="{CD4DAC99-A5BB-4AB8-BC7A-59CD063C1D8F}" type="pres">
      <dgm:prSet presAssocID="{C714F977-83A6-49E4-853D-C69D5BD1AB2B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B9BE6EC4-D1A0-461A-A33E-D11D40D0E9FE}" type="pres">
      <dgm:prSet presAssocID="{46E13797-C8C0-40D7-AF84-4DF4C27B2EDC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F7291602-46BA-49CD-8490-C12A85B855FA}" type="presOf" srcId="{46E13797-C8C0-40D7-AF84-4DF4C27B2EDC}" destId="{B9BE6EC4-D1A0-461A-A33E-D11D40D0E9FE}" srcOrd="1" destOrd="0" presId="urn:microsoft.com/office/officeart/2016/7/layout/LinearBlockProcessNumbered"/>
    <dgm:cxn modelId="{D43B1C1B-A8A8-4F2D-8CFC-4E049430388E}" type="presOf" srcId="{46E13797-C8C0-40D7-AF84-4DF4C27B2EDC}" destId="{F08D7516-23B6-41F7-B603-0333B1C33944}" srcOrd="0" destOrd="0" presId="urn:microsoft.com/office/officeart/2016/7/layout/LinearBlockProcessNumbered"/>
    <dgm:cxn modelId="{491A1230-A076-40E0-8A1B-7FC4D67CC2DC}" type="presOf" srcId="{90B72F46-9EC9-44F9-B7CA-B38BEC23B64A}" destId="{02952D5F-D1E0-461F-B3AF-03C6A336CA52}" srcOrd="0" destOrd="0" presId="urn:microsoft.com/office/officeart/2016/7/layout/LinearBlockProcessNumbered"/>
    <dgm:cxn modelId="{9CC36541-C911-4C3C-A8B9-D7D58A11C380}" type="presOf" srcId="{E7EEC67C-A141-48E6-BB36-CC6F0D1A9ED2}" destId="{30634712-4B47-4EE6-8048-EF5E30ACD6A8}" srcOrd="1" destOrd="0" presId="urn:microsoft.com/office/officeart/2016/7/layout/LinearBlockProcessNumbered"/>
    <dgm:cxn modelId="{A2FB1775-B5FF-4511-A0E4-76C529A59A89}" srcId="{9F76EC24-A1C7-421C-A1C7-5AA399523EE9}" destId="{46E13797-C8C0-40D7-AF84-4DF4C27B2EDC}" srcOrd="2" destOrd="0" parTransId="{5D98FEC1-A2C1-42BD-885F-F97166E4943A}" sibTransId="{C714F977-83A6-49E4-853D-C69D5BD1AB2B}"/>
    <dgm:cxn modelId="{765C3056-F866-48D0-BB1D-1DEF13310DFE}" type="presOf" srcId="{E7EEC67C-A141-48E6-BB36-CC6F0D1A9ED2}" destId="{BBE919D7-0823-4706-A624-B1378541A83A}" srcOrd="0" destOrd="0" presId="urn:microsoft.com/office/officeart/2016/7/layout/LinearBlockProcessNumbered"/>
    <dgm:cxn modelId="{976EE48A-722A-4238-B1BA-80BFD34420C5}" type="presOf" srcId="{C714F977-83A6-49E4-853D-C69D5BD1AB2B}" destId="{CD4DAC99-A5BB-4AB8-BC7A-59CD063C1D8F}" srcOrd="0" destOrd="0" presId="urn:microsoft.com/office/officeart/2016/7/layout/LinearBlockProcessNumbered"/>
    <dgm:cxn modelId="{E6E04A99-2191-4181-A96E-1D62C010A0E0}" type="presOf" srcId="{A90DA412-5353-4883-A0F7-E580FD1541E6}" destId="{7F60C791-98CC-4A06-87DB-0D5B36B60278}" srcOrd="0" destOrd="0" presId="urn:microsoft.com/office/officeart/2016/7/layout/LinearBlockProcessNumbered"/>
    <dgm:cxn modelId="{A3C3039A-2D10-4977-86C0-33F79E226955}" type="presOf" srcId="{0FA3A03F-EC56-415F-A254-9C2476C785E2}" destId="{ACFADF88-4EAA-4EA5-B4E4-869B99195FE2}" srcOrd="0" destOrd="0" presId="urn:microsoft.com/office/officeart/2016/7/layout/LinearBlockProcessNumbered"/>
    <dgm:cxn modelId="{FB23BEB8-947E-494F-9759-B143F645F60C}" srcId="{9F76EC24-A1C7-421C-A1C7-5AA399523EE9}" destId="{E7EEC67C-A141-48E6-BB36-CC6F0D1A9ED2}" srcOrd="1" destOrd="0" parTransId="{ACA770D2-5F4B-4A45-AE9F-7EFAD7A2614F}" sibTransId="{0FA3A03F-EC56-415F-A254-9C2476C785E2}"/>
    <dgm:cxn modelId="{0D4FC2BE-A06A-4F13-9202-343A8A9C3047}" type="presOf" srcId="{A90DA412-5353-4883-A0F7-E580FD1541E6}" destId="{85BE15EE-EECA-4F3A-9CF1-120AB966DF5E}" srcOrd="1" destOrd="0" presId="urn:microsoft.com/office/officeart/2016/7/layout/LinearBlockProcessNumbered"/>
    <dgm:cxn modelId="{8321BFD9-15E4-4D22-8095-35D0C624037B}" srcId="{9F76EC24-A1C7-421C-A1C7-5AA399523EE9}" destId="{A90DA412-5353-4883-A0F7-E580FD1541E6}" srcOrd="0" destOrd="0" parTransId="{41E400FC-CAEC-4123-A53C-9957F056AD98}" sibTransId="{90B72F46-9EC9-44F9-B7CA-B38BEC23B64A}"/>
    <dgm:cxn modelId="{E77D60F5-05BC-48AC-9299-A6FDD5A8F3E7}" type="presOf" srcId="{9F76EC24-A1C7-421C-A1C7-5AA399523EE9}" destId="{688CD9E0-38C9-4339-97D1-335D4C356DC5}" srcOrd="0" destOrd="0" presId="urn:microsoft.com/office/officeart/2016/7/layout/LinearBlockProcessNumbered"/>
    <dgm:cxn modelId="{E5BB702B-B5ED-494F-8BEF-EA060045A7F9}" type="presParOf" srcId="{688CD9E0-38C9-4339-97D1-335D4C356DC5}" destId="{F505D6CA-B0EF-44CF-97FC-0EFDBA3528B9}" srcOrd="0" destOrd="0" presId="urn:microsoft.com/office/officeart/2016/7/layout/LinearBlockProcessNumbered"/>
    <dgm:cxn modelId="{7567A795-0080-48F7-BD86-AB61E61B2DB8}" type="presParOf" srcId="{F505D6CA-B0EF-44CF-97FC-0EFDBA3528B9}" destId="{7F60C791-98CC-4A06-87DB-0D5B36B60278}" srcOrd="0" destOrd="0" presId="urn:microsoft.com/office/officeart/2016/7/layout/LinearBlockProcessNumbered"/>
    <dgm:cxn modelId="{0357A6B4-58D8-425D-A0FF-315487BEFEEF}" type="presParOf" srcId="{F505D6CA-B0EF-44CF-97FC-0EFDBA3528B9}" destId="{02952D5F-D1E0-461F-B3AF-03C6A336CA52}" srcOrd="1" destOrd="0" presId="urn:microsoft.com/office/officeart/2016/7/layout/LinearBlockProcessNumbered"/>
    <dgm:cxn modelId="{139CE408-AD62-4B40-8F25-D8A84375405E}" type="presParOf" srcId="{F505D6CA-B0EF-44CF-97FC-0EFDBA3528B9}" destId="{85BE15EE-EECA-4F3A-9CF1-120AB966DF5E}" srcOrd="2" destOrd="0" presId="urn:microsoft.com/office/officeart/2016/7/layout/LinearBlockProcessNumbered"/>
    <dgm:cxn modelId="{E7DF0870-0631-4FD0-BF06-DCFE768A0194}" type="presParOf" srcId="{688CD9E0-38C9-4339-97D1-335D4C356DC5}" destId="{F75B282D-E04A-4430-81A0-DC98F822F6CA}" srcOrd="1" destOrd="0" presId="urn:microsoft.com/office/officeart/2016/7/layout/LinearBlockProcessNumbered"/>
    <dgm:cxn modelId="{9FB7E53A-FDF1-4359-B5DE-D9D58B82276C}" type="presParOf" srcId="{688CD9E0-38C9-4339-97D1-335D4C356DC5}" destId="{B1838374-65C2-4270-A124-B44EDB47343C}" srcOrd="2" destOrd="0" presId="urn:microsoft.com/office/officeart/2016/7/layout/LinearBlockProcessNumbered"/>
    <dgm:cxn modelId="{813835DC-16CF-4E9C-8765-11E5CE2D76F7}" type="presParOf" srcId="{B1838374-65C2-4270-A124-B44EDB47343C}" destId="{BBE919D7-0823-4706-A624-B1378541A83A}" srcOrd="0" destOrd="0" presId="urn:microsoft.com/office/officeart/2016/7/layout/LinearBlockProcessNumbered"/>
    <dgm:cxn modelId="{E433AE4D-3542-432C-BD93-D1114F4E5BFC}" type="presParOf" srcId="{B1838374-65C2-4270-A124-B44EDB47343C}" destId="{ACFADF88-4EAA-4EA5-B4E4-869B99195FE2}" srcOrd="1" destOrd="0" presId="urn:microsoft.com/office/officeart/2016/7/layout/LinearBlockProcessNumbered"/>
    <dgm:cxn modelId="{36A04935-C54D-48B2-AE02-1268DCD0A00B}" type="presParOf" srcId="{B1838374-65C2-4270-A124-B44EDB47343C}" destId="{30634712-4B47-4EE6-8048-EF5E30ACD6A8}" srcOrd="2" destOrd="0" presId="urn:microsoft.com/office/officeart/2016/7/layout/LinearBlockProcessNumbered"/>
    <dgm:cxn modelId="{5F9F45D0-49CC-4180-82A5-7F20DCCDA3A3}" type="presParOf" srcId="{688CD9E0-38C9-4339-97D1-335D4C356DC5}" destId="{888B0DA0-05DA-4A1D-BB2B-0C19B534ABDB}" srcOrd="3" destOrd="0" presId="urn:microsoft.com/office/officeart/2016/7/layout/LinearBlockProcessNumbered"/>
    <dgm:cxn modelId="{71E0371C-7F72-4100-B7AD-821E297594BA}" type="presParOf" srcId="{688CD9E0-38C9-4339-97D1-335D4C356DC5}" destId="{21C30131-8ECC-4989-93BA-58647C2F3895}" srcOrd="4" destOrd="0" presId="urn:microsoft.com/office/officeart/2016/7/layout/LinearBlockProcessNumbered"/>
    <dgm:cxn modelId="{BA6BED3D-F4F9-429E-97D7-87F1482F04E8}" type="presParOf" srcId="{21C30131-8ECC-4989-93BA-58647C2F3895}" destId="{F08D7516-23B6-41F7-B603-0333B1C33944}" srcOrd="0" destOrd="0" presId="urn:microsoft.com/office/officeart/2016/7/layout/LinearBlockProcessNumbered"/>
    <dgm:cxn modelId="{2A6D1779-ED73-4EB6-A2F5-A37AAC06FB94}" type="presParOf" srcId="{21C30131-8ECC-4989-93BA-58647C2F3895}" destId="{CD4DAC99-A5BB-4AB8-BC7A-59CD063C1D8F}" srcOrd="1" destOrd="0" presId="urn:microsoft.com/office/officeart/2016/7/layout/LinearBlockProcessNumbered"/>
    <dgm:cxn modelId="{7EA0ED13-D68A-41DD-840D-501E6D6B7A26}" type="presParOf" srcId="{21C30131-8ECC-4989-93BA-58647C2F3895}" destId="{B9BE6EC4-D1A0-461A-A33E-D11D40D0E9FE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0C791-98CC-4A06-87DB-0D5B36B60278}">
      <dsp:nvSpPr>
        <dsp:cNvPr id="0" name=""/>
        <dsp:cNvSpPr/>
      </dsp:nvSpPr>
      <dsp:spPr>
        <a:xfrm>
          <a:off x="901" y="178706"/>
          <a:ext cx="3650689" cy="43808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607" tIns="0" rIns="360607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「</a:t>
          </a:r>
          <a:r>
            <a:rPr kumimoji="1" lang="en-US" altLang="ja-JP" sz="2000" kern="1200" dirty="0"/>
            <a:t>Teams</a:t>
          </a:r>
          <a:r>
            <a:rPr kumimoji="1" lang="ja-JP" altLang="en-US" sz="2000" kern="1200" dirty="0"/>
            <a:t>プロフィール画像テンプレート」</a:t>
          </a:r>
          <a:r>
            <a:rPr lang="en-US" sz="2000" kern="1200" dirty="0"/>
            <a:t>(</a:t>
          </a:r>
          <a:r>
            <a:rPr lang="en-US" altLang="ja-JP" sz="2000" kern="1200" dirty="0"/>
            <a:t>P</a:t>
          </a:r>
          <a:r>
            <a:rPr lang="en-US" sz="2000" kern="1200" dirty="0"/>
            <a:t>4~</a:t>
          </a:r>
          <a:r>
            <a:rPr lang="en-US" altLang="ja-JP" sz="2000" kern="1200" dirty="0"/>
            <a:t>P</a:t>
          </a:r>
          <a:r>
            <a:rPr lang="en-US" sz="2000" kern="1200" dirty="0"/>
            <a:t>14)</a:t>
          </a:r>
          <a:r>
            <a:rPr lang="ja-JP" sz="2000" kern="1200" dirty="0"/>
            <a:t>からお好みのものを選び、ご自身の名前に変更してください。</a:t>
          </a:r>
          <a:endParaRPr lang="en-US" sz="2000" kern="1200" dirty="0"/>
        </a:p>
      </dsp:txBody>
      <dsp:txXfrm>
        <a:off x="901" y="1931037"/>
        <a:ext cx="3650689" cy="2628496"/>
      </dsp:txXfrm>
    </dsp:sp>
    <dsp:sp modelId="{02952D5F-D1E0-461F-B3AF-03C6A336CA52}">
      <dsp:nvSpPr>
        <dsp:cNvPr id="0" name=""/>
        <dsp:cNvSpPr/>
      </dsp:nvSpPr>
      <dsp:spPr>
        <a:xfrm>
          <a:off x="901" y="178706"/>
          <a:ext cx="3650689" cy="175233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607" tIns="165100" rIns="36060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  <a:endParaRPr lang="en-US" sz="6600" kern="1200" dirty="0"/>
        </a:p>
      </dsp:txBody>
      <dsp:txXfrm>
        <a:off x="901" y="178706"/>
        <a:ext cx="3650689" cy="1752330"/>
      </dsp:txXfrm>
    </dsp:sp>
    <dsp:sp modelId="{BBE919D7-0823-4706-A624-B1378541A83A}">
      <dsp:nvSpPr>
        <dsp:cNvPr id="0" name=""/>
        <dsp:cNvSpPr/>
      </dsp:nvSpPr>
      <dsp:spPr>
        <a:xfrm>
          <a:off x="3943645" y="178706"/>
          <a:ext cx="3650689" cy="4380827"/>
        </a:xfrm>
        <a:prstGeom prst="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607" tIns="0" rIns="360607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000" kern="1200" dirty="0"/>
            <a:t>「スクリーンショットの撮り方」</a:t>
          </a:r>
          <a:r>
            <a:rPr lang="en-US" sz="2000" kern="1200" dirty="0"/>
            <a:t>(</a:t>
          </a:r>
          <a:r>
            <a:rPr lang="en-US" altLang="ja-JP" sz="2000" kern="1200" dirty="0"/>
            <a:t>P</a:t>
          </a:r>
          <a:r>
            <a:rPr lang="en-US" sz="2000" kern="1200" dirty="0"/>
            <a:t>2)</a:t>
          </a:r>
          <a:r>
            <a:rPr lang="ja-JP" sz="2000" kern="1200" dirty="0"/>
            <a:t>を参照して画像を作成してください。</a:t>
          </a:r>
          <a:endParaRPr lang="en-US" sz="2000" kern="1200" dirty="0"/>
        </a:p>
      </dsp:txBody>
      <dsp:txXfrm>
        <a:off x="3943645" y="1931037"/>
        <a:ext cx="3650689" cy="2628496"/>
      </dsp:txXfrm>
    </dsp:sp>
    <dsp:sp modelId="{ACFADF88-4EAA-4EA5-B4E4-869B99195FE2}">
      <dsp:nvSpPr>
        <dsp:cNvPr id="0" name=""/>
        <dsp:cNvSpPr/>
      </dsp:nvSpPr>
      <dsp:spPr>
        <a:xfrm>
          <a:off x="3943645" y="178706"/>
          <a:ext cx="3650689" cy="175233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607" tIns="165100" rIns="36060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  <a:endParaRPr lang="en-US" sz="6600" kern="1200" dirty="0"/>
        </a:p>
      </dsp:txBody>
      <dsp:txXfrm>
        <a:off x="3943645" y="178706"/>
        <a:ext cx="3650689" cy="1752330"/>
      </dsp:txXfrm>
    </dsp:sp>
    <dsp:sp modelId="{F08D7516-23B6-41F7-B603-0333B1C33944}">
      <dsp:nvSpPr>
        <dsp:cNvPr id="0" name=""/>
        <dsp:cNvSpPr/>
      </dsp:nvSpPr>
      <dsp:spPr>
        <a:xfrm>
          <a:off x="7886390" y="178706"/>
          <a:ext cx="3650689" cy="4380827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607" tIns="0" rIns="360607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000" kern="1200" dirty="0"/>
            <a:t>「</a:t>
          </a:r>
          <a:r>
            <a:rPr lang="en-US" sz="2000" kern="1200" dirty="0"/>
            <a:t>Teams</a:t>
          </a:r>
          <a:r>
            <a:rPr lang="ja-JP" sz="2000" kern="1200" dirty="0"/>
            <a:t>プロフィール画像の変更方法」</a:t>
          </a:r>
          <a:r>
            <a:rPr lang="en-US" sz="2000" kern="1200" dirty="0"/>
            <a:t>(</a:t>
          </a:r>
          <a:r>
            <a:rPr lang="en-US" altLang="ja-JP" sz="2000" kern="1200" dirty="0"/>
            <a:t>P</a:t>
          </a:r>
          <a:r>
            <a:rPr lang="en-US" sz="2000" kern="1200" dirty="0"/>
            <a:t>3)</a:t>
          </a:r>
          <a:r>
            <a:rPr lang="ja-JP" sz="2000" kern="1200" dirty="0"/>
            <a:t>を参照してプロフィール画像を</a:t>
          </a:r>
          <a:r>
            <a:rPr lang="ja-JP" altLang="en-US" sz="2000" kern="1200" dirty="0"/>
            <a:t>設定</a:t>
          </a:r>
          <a:r>
            <a:rPr lang="ja-JP" sz="2000" kern="1200" dirty="0"/>
            <a:t>してください。</a:t>
          </a:r>
          <a:endParaRPr lang="en-US" sz="2000" kern="1200" dirty="0"/>
        </a:p>
      </dsp:txBody>
      <dsp:txXfrm>
        <a:off x="7886390" y="1931037"/>
        <a:ext cx="3650689" cy="2628496"/>
      </dsp:txXfrm>
    </dsp:sp>
    <dsp:sp modelId="{CD4DAC99-A5BB-4AB8-BC7A-59CD063C1D8F}">
      <dsp:nvSpPr>
        <dsp:cNvPr id="0" name=""/>
        <dsp:cNvSpPr/>
      </dsp:nvSpPr>
      <dsp:spPr>
        <a:xfrm>
          <a:off x="7886390" y="178706"/>
          <a:ext cx="3650689" cy="175233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607" tIns="165100" rIns="36060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886390" y="178706"/>
        <a:ext cx="3650689" cy="1752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DD3D46-2489-1B20-0C3D-481FF7F44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8B9BF75-B840-A6EA-832A-938540559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0C0738-998C-9548-9A0B-04D7883C0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6B8-AA4B-472A-B0E1-0DDA53D4960A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8C5739-6F8C-C797-CDAC-2B65090E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639AC5-BA36-A517-E2E6-7ACD8CD2B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A88-714C-4D92-9592-146DA4C48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95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30799D-8426-3CEF-9518-A82258ACD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46F9901-99BE-7B87-0F29-9CB55E599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739326-321E-99C5-C7EC-6A6262D5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6B8-AA4B-472A-B0E1-0DDA53D4960A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2858FD-D706-728C-CD21-C6D67583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BED4E6-FA6C-0250-15C0-AA74CAA0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A88-714C-4D92-9592-146DA4C48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36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D42B6B7-03F6-5E8F-DF67-C902A8CE1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7E17176-4CB0-97E1-1E34-760F2744A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0E27DE-D96B-6A54-6EA6-A8937216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6B8-AA4B-472A-B0E1-0DDA53D4960A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B63370-0726-0268-84A6-DB2F38F5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83FE81-4B86-0A53-F1B1-58EEB91F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A88-714C-4D92-9592-146DA4C48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11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1A56C-A01B-44B4-21BD-DB5C6F331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3E7A06-86E1-6324-1DD9-5E1D2666C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93DB1D-EEF5-9EFB-32FA-85C3C641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6B8-AA4B-472A-B0E1-0DDA53D4960A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AD2D30-A4AE-5335-700F-D56564603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F467BB-DFAF-C269-3E9A-7D748EAB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A88-714C-4D92-9592-146DA4C48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41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426344-950D-3DAC-0ACF-E7C80003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369784-EA13-2966-DD55-43C18A20D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7C206D-E879-F365-25DD-290B479E4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6B8-AA4B-472A-B0E1-0DDA53D4960A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3BA02F-9A2F-3A2B-DFF1-45EECA39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C02835-01B7-40F2-BDE6-ADF4B8EE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A88-714C-4D92-9592-146DA4C48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34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6C22E2-4D42-E3AC-C7A8-78A3F7DB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398EB5-FB1F-D2CF-69E7-06EF88B64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9EAFAA5-B11C-0888-61B5-8A961D1AE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D60A80-A17B-8F5D-A846-5FFA26DB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6B8-AA4B-472A-B0E1-0DDA53D4960A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EE6D7AD-F4FA-BF93-A5B9-10B0674A1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19286F-47D0-005A-7A9F-33662C3B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A88-714C-4D92-9592-146DA4C48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85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4ACFE7-9EFC-BDFB-EB4B-4628445B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5B6907-7517-EB58-B546-C558BCC4E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EA0739D-A5A0-964B-C786-6F02CC84F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B35B54-31B5-3D37-C481-5A8AA2964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760A659-4FAE-B669-B5C7-AE5A8921E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BAD10B7-BE43-8EEB-C1A5-9F6515CB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6B8-AA4B-472A-B0E1-0DDA53D4960A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16744B5-B181-DA3D-55D9-08AE5C21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BA94D39-6676-607B-F9DC-475E5167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A88-714C-4D92-9592-146DA4C48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43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6B49F5-CE00-0672-57A9-9860B245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58010AD-7348-9E31-AC84-E71EE5959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6B8-AA4B-472A-B0E1-0DDA53D4960A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1550D76-9773-B6BA-14B9-D51452D7C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C66E957-0210-CC66-BA89-B00C9797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A88-714C-4D92-9592-146DA4C48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36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920D7E6-5ABF-F103-53AA-945A2651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6B8-AA4B-472A-B0E1-0DDA53D4960A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4C46BF0-6EE5-8B15-C0C1-677908EFB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256B89-1C24-1905-B874-2A740F2D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A88-714C-4D92-9592-146DA4C48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94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528D4D-8376-801A-559F-C496587E1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FCA009-0B13-C7BC-42C2-F9B60E38B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FE826EE-3270-341A-32B1-7C9599CB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FE545D-EB5F-7373-B14B-CB9881FA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6B8-AA4B-472A-B0E1-0DDA53D4960A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C13ED5-4610-2C46-4790-D5C01932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A377403-80C6-3C58-D765-F3559FFF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A88-714C-4D92-9592-146DA4C48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42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19FE71-A915-0988-B0CC-EB292FAC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D662FE3-87BB-6A83-0408-AD0C5AA01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7DB8C3E-302E-D6BF-2B9A-57FA39B0D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3FC440A-04A0-02CA-EEAD-9BF2A6E8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6B8-AA4B-472A-B0E1-0DDA53D4960A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BD0FECC-3DA4-969D-664F-FBEE2A37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3369B0-2244-A86D-BF9A-9DC3261E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A88-714C-4D92-9592-146DA4C48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91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A0EB440-B0A1-E5EB-138B-A0F6B501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F3EA55-088A-79C8-B5E5-73BA47C34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5CEBAD-83C2-6179-1721-0C568AD25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18A6B8-AA4B-472A-B0E1-0DDA53D4960A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176F74-11F1-1BDD-2A40-C916FB487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8A0AC6-938B-5CA6-3DFB-0DB8168E9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844A88-714C-4D92-9592-146DA4C48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0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1DECDFF-7262-1436-C003-1BAC3EE5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8" y="182034"/>
            <a:ext cx="11641675" cy="1133693"/>
          </a:xfrm>
        </p:spPr>
        <p:txBody>
          <a:bodyPr anchor="t">
            <a:normAutofit fontScale="90000"/>
          </a:bodyPr>
          <a:lstStyle/>
          <a:p>
            <a:r>
              <a:rPr lang="en-US" altLang="ja-JP" sz="4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br>
              <a:rPr lang="en-US" altLang="ja-JP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プロフィール画像作成用テンプレート　　</a:t>
            </a:r>
          </a:p>
        </p:txBody>
      </p:sp>
      <p:graphicFrame>
        <p:nvGraphicFramePr>
          <p:cNvPr id="46" name="コンテンツ プレースホルダー 2">
            <a:extLst>
              <a:ext uri="{FF2B5EF4-FFF2-40B4-BE49-F238E27FC236}">
                <a16:creationId xmlns:a16="http://schemas.microsoft.com/office/drawing/2014/main" id="{115F06EC-58E7-24FE-C28A-22E5CB8C28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187187"/>
              </p:ext>
            </p:extLst>
          </p:nvPr>
        </p:nvGraphicFramePr>
        <p:xfrm>
          <a:off x="311512" y="1975438"/>
          <a:ext cx="11537981" cy="4738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タイトル 1">
            <a:extLst>
              <a:ext uri="{FF2B5EF4-FFF2-40B4-BE49-F238E27FC236}">
                <a16:creationId xmlns:a16="http://schemas.microsoft.com/office/drawing/2014/main" id="{FEF62C35-8F9B-235D-3C1C-444B5AB94B6E}"/>
              </a:ext>
            </a:extLst>
          </p:cNvPr>
          <p:cNvSpPr txBox="1">
            <a:spLocks/>
          </p:cNvSpPr>
          <p:nvPr/>
        </p:nvSpPr>
        <p:spPr>
          <a:xfrm>
            <a:off x="207817" y="1383114"/>
            <a:ext cx="11641676" cy="402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のプロフィール画像を姓名等に変更する際にご利用ください。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181660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FE7BC-C7D8-D3CF-23E3-68AEB5480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F659D34-7532-6D52-AF8D-C71C5D53DC85}"/>
              </a:ext>
            </a:extLst>
          </p:cNvPr>
          <p:cNvSpPr/>
          <p:nvPr/>
        </p:nvSpPr>
        <p:spPr>
          <a:xfrm>
            <a:off x="3088534" y="1130215"/>
            <a:ext cx="5384906" cy="5384906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D95089D-7FBC-78A8-ABE4-B7C5D83EC041}"/>
              </a:ext>
            </a:extLst>
          </p:cNvPr>
          <p:cNvSpPr txBox="1"/>
          <p:nvPr/>
        </p:nvSpPr>
        <p:spPr>
          <a:xfrm>
            <a:off x="3215335" y="2156098"/>
            <a:ext cx="5131303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東松山智恵美</a:t>
            </a:r>
            <a:endParaRPr kumimoji="1" lang="en-US" altLang="ja-JP" sz="10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B390C8-1C09-654A-968F-038A643F0840}"/>
              </a:ext>
            </a:extLst>
          </p:cNvPr>
          <p:cNvSpPr txBox="1"/>
          <p:nvPr/>
        </p:nvSpPr>
        <p:spPr>
          <a:xfrm>
            <a:off x="207818" y="1202168"/>
            <a:ext cx="210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姓：</a:t>
            </a:r>
            <a:r>
              <a:rPr kumimoji="1"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en-US" altLang="ja-JP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名：</a:t>
            </a:r>
            <a:r>
              <a:rPr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ja-JP" altLang="en-US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61199F-B854-FD89-6BC7-633EFB0BFAD6}"/>
              </a:ext>
            </a:extLst>
          </p:cNvPr>
          <p:cNvSpPr txBox="1"/>
          <p:nvPr/>
        </p:nvSpPr>
        <p:spPr>
          <a:xfrm>
            <a:off x="207817" y="63500"/>
            <a:ext cx="6485214" cy="82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プロフィール画像テンプレート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文字のフォント・大きさ・位置、背景色は必要に応じて自由に変更してください。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423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B5101-A414-C61F-C1D6-5E9C3867D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CD5E885-8BD3-FF19-715C-90492EE2CE61}"/>
              </a:ext>
            </a:extLst>
          </p:cNvPr>
          <p:cNvSpPr/>
          <p:nvPr/>
        </p:nvSpPr>
        <p:spPr>
          <a:xfrm>
            <a:off x="3088534" y="1130215"/>
            <a:ext cx="5384906" cy="5384906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12AA7C-B7EB-8B18-3880-6A3F8A6AE9B2}"/>
              </a:ext>
            </a:extLst>
          </p:cNvPr>
          <p:cNvSpPr txBox="1"/>
          <p:nvPr/>
        </p:nvSpPr>
        <p:spPr>
          <a:xfrm>
            <a:off x="3215335" y="1922298"/>
            <a:ext cx="5131303" cy="4067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5500"/>
              </a:lnSpc>
            </a:pPr>
            <a:r>
              <a:rPr kumimoji="1" lang="ja-JP" altLang="en-US" sz="10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東松山</a:t>
            </a:r>
            <a:r>
              <a:rPr kumimoji="1" lang="ja-JP" altLang="en-US" sz="15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勉</a:t>
            </a:r>
            <a:endParaRPr kumimoji="1" lang="en-US" altLang="ja-JP" sz="155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97845D4-67B4-4CAC-7F5B-962061F1E53B}"/>
              </a:ext>
            </a:extLst>
          </p:cNvPr>
          <p:cNvSpPr txBox="1"/>
          <p:nvPr/>
        </p:nvSpPr>
        <p:spPr>
          <a:xfrm>
            <a:off x="207818" y="1202168"/>
            <a:ext cx="210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姓：</a:t>
            </a:r>
            <a:r>
              <a:rPr kumimoji="1"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en-US" altLang="ja-JP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名：</a:t>
            </a:r>
            <a:r>
              <a:rPr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ja-JP" altLang="en-US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F7C268F-E366-A83A-5D70-D19763BB1B8F}"/>
              </a:ext>
            </a:extLst>
          </p:cNvPr>
          <p:cNvSpPr txBox="1"/>
          <p:nvPr/>
        </p:nvSpPr>
        <p:spPr>
          <a:xfrm>
            <a:off x="207817" y="63500"/>
            <a:ext cx="6485214" cy="82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プロフィール画像テンプレート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文字のフォント・大きさ・位置、背景色は必要に応じて自由に変更してください。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3425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0D0E8-72C0-63C0-F220-73F070FBA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18B68A0-9FD9-885F-1334-C15B48A56C77}"/>
              </a:ext>
            </a:extLst>
          </p:cNvPr>
          <p:cNvSpPr/>
          <p:nvPr/>
        </p:nvSpPr>
        <p:spPr>
          <a:xfrm>
            <a:off x="3088534" y="1130215"/>
            <a:ext cx="5384906" cy="5384906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A8EF5BE-F666-0825-F457-04ED2C8F1E06}"/>
              </a:ext>
            </a:extLst>
          </p:cNvPr>
          <p:cNvSpPr txBox="1"/>
          <p:nvPr/>
        </p:nvSpPr>
        <p:spPr>
          <a:xfrm>
            <a:off x="3215336" y="1707734"/>
            <a:ext cx="5131303" cy="39535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0"/>
              </a:lnSpc>
            </a:pPr>
            <a:r>
              <a:rPr lang="ja-JP" altLang="en-US" sz="15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</a:t>
            </a:r>
            <a:endParaRPr lang="en-US" altLang="ja-JP" sz="15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16000"/>
              </a:lnSpc>
            </a:pPr>
            <a:r>
              <a:rPr lang="ja-JP" altLang="en-US" sz="12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太郎</a:t>
            </a:r>
            <a:endParaRPr kumimoji="1" lang="en-US" altLang="ja-JP" sz="125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A9A5125-F39B-E4F3-4ABC-1F914EDB69F6}"/>
              </a:ext>
            </a:extLst>
          </p:cNvPr>
          <p:cNvSpPr txBox="1"/>
          <p:nvPr/>
        </p:nvSpPr>
        <p:spPr>
          <a:xfrm>
            <a:off x="207818" y="1202168"/>
            <a:ext cx="210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姓：</a:t>
            </a:r>
            <a:r>
              <a:rPr kumimoji="1"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en-US" altLang="ja-JP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名：２文字</a:t>
            </a:r>
            <a:endParaRPr kumimoji="1" lang="ja-JP" altLang="en-US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1E07EF-C47F-1129-E2CD-512E8F270756}"/>
              </a:ext>
            </a:extLst>
          </p:cNvPr>
          <p:cNvSpPr txBox="1"/>
          <p:nvPr/>
        </p:nvSpPr>
        <p:spPr>
          <a:xfrm>
            <a:off x="207817" y="63500"/>
            <a:ext cx="6485214" cy="82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プロフィール画像テンプレート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文字のフォント・大きさ・位置、背景色は必要に応じて自由に変更してください。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6208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E28CC-C082-3173-84EA-62A090CEC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31FBFE0-1D8A-0C9D-C909-5C5F9C48047F}"/>
              </a:ext>
            </a:extLst>
          </p:cNvPr>
          <p:cNvSpPr/>
          <p:nvPr/>
        </p:nvSpPr>
        <p:spPr>
          <a:xfrm>
            <a:off x="3088534" y="1130215"/>
            <a:ext cx="5384906" cy="5384906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3D35E4-3369-3A40-C221-B01F6BDE8CB5}"/>
              </a:ext>
            </a:extLst>
          </p:cNvPr>
          <p:cNvSpPr txBox="1"/>
          <p:nvPr/>
        </p:nvSpPr>
        <p:spPr>
          <a:xfrm>
            <a:off x="3215336" y="1816800"/>
            <a:ext cx="5131303" cy="3643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5000"/>
              </a:lnSpc>
            </a:pPr>
            <a:r>
              <a:rPr lang="ja-JP" altLang="en-US" sz="15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</a:t>
            </a:r>
            <a:endParaRPr lang="en-US" altLang="ja-JP" sz="15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15000"/>
              </a:lnSpc>
            </a:pPr>
            <a:r>
              <a:rPr lang="ja-JP" altLang="en-US" sz="10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智恵美</a:t>
            </a:r>
            <a:endParaRPr kumimoji="1" lang="en-US" altLang="ja-JP" sz="10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5E3A7D9-7D70-37CE-4F71-2B315A42CA06}"/>
              </a:ext>
            </a:extLst>
          </p:cNvPr>
          <p:cNvSpPr txBox="1"/>
          <p:nvPr/>
        </p:nvSpPr>
        <p:spPr>
          <a:xfrm>
            <a:off x="207818" y="1202168"/>
            <a:ext cx="210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姓：</a:t>
            </a:r>
            <a:r>
              <a:rPr kumimoji="1"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en-US" altLang="ja-JP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名：</a:t>
            </a:r>
            <a:r>
              <a:rPr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ja-JP" altLang="en-US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C67E6DF-F6F4-6DD3-A400-4D158ACC734C}"/>
              </a:ext>
            </a:extLst>
          </p:cNvPr>
          <p:cNvSpPr txBox="1"/>
          <p:nvPr/>
        </p:nvSpPr>
        <p:spPr>
          <a:xfrm>
            <a:off x="207817" y="63500"/>
            <a:ext cx="6485214" cy="82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プロフィール画像テンプレート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文字のフォント・大きさ・位置、背景色は必要に応じて自由に変更してください。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5266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D3FC5-06D3-E7DA-E39E-D755DE02C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49A6413-DC6E-7009-7779-3558A0A66CA4}"/>
              </a:ext>
            </a:extLst>
          </p:cNvPr>
          <p:cNvSpPr/>
          <p:nvPr/>
        </p:nvSpPr>
        <p:spPr>
          <a:xfrm>
            <a:off x="3088534" y="1130215"/>
            <a:ext cx="5384906" cy="5384906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13D19B-A42C-2833-F5B1-CA0B1DA7447D}"/>
              </a:ext>
            </a:extLst>
          </p:cNvPr>
          <p:cNvSpPr txBox="1"/>
          <p:nvPr/>
        </p:nvSpPr>
        <p:spPr>
          <a:xfrm>
            <a:off x="3215336" y="1953659"/>
            <a:ext cx="5131303" cy="4067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5500"/>
              </a:lnSpc>
            </a:pPr>
            <a:r>
              <a:rPr lang="ja-JP" altLang="en-US" sz="12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大東</a:t>
            </a:r>
            <a:endParaRPr lang="en-US" altLang="ja-JP" sz="125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15500"/>
              </a:lnSpc>
            </a:pPr>
            <a:r>
              <a:rPr lang="ja-JP" altLang="en-US" sz="15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勉</a:t>
            </a:r>
            <a:endParaRPr lang="en-US" altLang="ja-JP" sz="155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0EC4E4B-56AA-E738-763E-4F68D254A53F}"/>
              </a:ext>
            </a:extLst>
          </p:cNvPr>
          <p:cNvSpPr txBox="1"/>
          <p:nvPr/>
        </p:nvSpPr>
        <p:spPr>
          <a:xfrm>
            <a:off x="207818" y="1202168"/>
            <a:ext cx="210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姓：</a:t>
            </a:r>
            <a:r>
              <a:rPr kumimoji="1"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en-US" altLang="ja-JP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名：</a:t>
            </a:r>
            <a:r>
              <a:rPr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ja-JP" altLang="en-US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5F8268-85BA-12B4-3D1D-1FEC377E74DF}"/>
              </a:ext>
            </a:extLst>
          </p:cNvPr>
          <p:cNvSpPr txBox="1"/>
          <p:nvPr/>
        </p:nvSpPr>
        <p:spPr>
          <a:xfrm>
            <a:off x="207817" y="63500"/>
            <a:ext cx="6485214" cy="82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プロフィール画像テンプレート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文字のフォント・大きさ・位置、背景色は必要に応じて自由に変更してください。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3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73A5234-A0EF-43F7-14EB-49718A635786}"/>
              </a:ext>
            </a:extLst>
          </p:cNvPr>
          <p:cNvSpPr txBox="1"/>
          <p:nvPr/>
        </p:nvSpPr>
        <p:spPr>
          <a:xfrm>
            <a:off x="207817" y="63500"/>
            <a:ext cx="5607767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スクリーンショットの撮り方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13BA6BF-E714-B63C-FB2B-D04F5D883881}"/>
              </a:ext>
            </a:extLst>
          </p:cNvPr>
          <p:cNvSpPr txBox="1"/>
          <p:nvPr/>
        </p:nvSpPr>
        <p:spPr>
          <a:xfrm>
            <a:off x="207817" y="631645"/>
            <a:ext cx="4102467" cy="56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①検索窓に「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snipping Tool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」と入力します。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②アプリが表示されたらクリックして開きます。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242E63E-8C48-B49C-C6F2-717D589DC9FE}"/>
              </a:ext>
            </a:extLst>
          </p:cNvPr>
          <p:cNvSpPr txBox="1"/>
          <p:nvPr/>
        </p:nvSpPr>
        <p:spPr>
          <a:xfrm>
            <a:off x="207817" y="4715701"/>
            <a:ext cx="4415941" cy="56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③「モード」から「四角形の領域切り取り」を選択します。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④「新規作成」を選択します。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A052734-8722-F580-5BBE-1799D818C1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44" r="78437"/>
          <a:stretch/>
        </p:blipFill>
        <p:spPr>
          <a:xfrm>
            <a:off x="308842" y="1266640"/>
            <a:ext cx="4020492" cy="33057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8878901-01AE-9C4A-2EF4-C6828757706D}"/>
              </a:ext>
            </a:extLst>
          </p:cNvPr>
          <p:cNvSpPr/>
          <p:nvPr/>
        </p:nvSpPr>
        <p:spPr>
          <a:xfrm>
            <a:off x="549282" y="4388620"/>
            <a:ext cx="1374768" cy="179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8C49DEF-696C-751B-800F-EC06667ADE0A}"/>
              </a:ext>
            </a:extLst>
          </p:cNvPr>
          <p:cNvSpPr/>
          <p:nvPr/>
        </p:nvSpPr>
        <p:spPr>
          <a:xfrm>
            <a:off x="2896747" y="1865960"/>
            <a:ext cx="763138" cy="7062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A8CCB34-32E3-5E4A-AA8F-FFB39A91FE0F}"/>
              </a:ext>
            </a:extLst>
          </p:cNvPr>
          <p:cNvSpPr txBox="1"/>
          <p:nvPr/>
        </p:nvSpPr>
        <p:spPr>
          <a:xfrm>
            <a:off x="1532004" y="3710246"/>
            <a:ext cx="661063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❶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B015271-4CF9-DBB6-C500-6A95E866AE7E}"/>
              </a:ext>
            </a:extLst>
          </p:cNvPr>
          <p:cNvSpPr txBox="1"/>
          <p:nvPr/>
        </p:nvSpPr>
        <p:spPr>
          <a:xfrm>
            <a:off x="3609867" y="1545469"/>
            <a:ext cx="661063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❷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25E1D33-B298-8EC9-730A-8BCB01E926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89" t="60756" r="78019" b="18530"/>
          <a:stretch/>
        </p:blipFill>
        <p:spPr>
          <a:xfrm>
            <a:off x="315305" y="5343766"/>
            <a:ext cx="4014030" cy="12581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6B9A15B-2F75-E515-28BD-737C38EA80A1}"/>
              </a:ext>
            </a:extLst>
          </p:cNvPr>
          <p:cNvSpPr/>
          <p:nvPr/>
        </p:nvSpPr>
        <p:spPr>
          <a:xfrm>
            <a:off x="1157285" y="6047327"/>
            <a:ext cx="1739462" cy="2014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BFCEC86-64F3-DD0E-C96A-C2FA27B34A5F}"/>
              </a:ext>
            </a:extLst>
          </p:cNvPr>
          <p:cNvSpPr/>
          <p:nvPr/>
        </p:nvSpPr>
        <p:spPr>
          <a:xfrm>
            <a:off x="320065" y="5602654"/>
            <a:ext cx="837221" cy="2651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BF25817-9B46-C03C-D6F3-B46EEFBBD124}"/>
              </a:ext>
            </a:extLst>
          </p:cNvPr>
          <p:cNvSpPr txBox="1"/>
          <p:nvPr/>
        </p:nvSpPr>
        <p:spPr>
          <a:xfrm>
            <a:off x="2412093" y="5447990"/>
            <a:ext cx="661063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❸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79F3797-093E-63D7-EAC5-B41B9FB6728F}"/>
              </a:ext>
            </a:extLst>
          </p:cNvPr>
          <p:cNvSpPr txBox="1"/>
          <p:nvPr/>
        </p:nvSpPr>
        <p:spPr>
          <a:xfrm>
            <a:off x="1080485" y="5075782"/>
            <a:ext cx="661063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❹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DAA43426-FCB0-5E00-A1B0-237FD0792A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711" r="34329" b="4301"/>
          <a:stretch/>
        </p:blipFill>
        <p:spPr>
          <a:xfrm>
            <a:off x="5558504" y="1266640"/>
            <a:ext cx="4187685" cy="2624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DBF8B94-0C9E-77D4-9FEC-2178ED9A5887}"/>
              </a:ext>
            </a:extLst>
          </p:cNvPr>
          <p:cNvSpPr/>
          <p:nvPr/>
        </p:nvSpPr>
        <p:spPr>
          <a:xfrm>
            <a:off x="6843281" y="2134693"/>
            <a:ext cx="409675" cy="3656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2106A51-9ABC-DFBB-A4D7-03FD697AED3B}"/>
              </a:ext>
            </a:extLst>
          </p:cNvPr>
          <p:cNvSpPr/>
          <p:nvPr/>
        </p:nvSpPr>
        <p:spPr>
          <a:xfrm>
            <a:off x="6843282" y="2134693"/>
            <a:ext cx="1572056" cy="14250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D400454A-239E-3A2A-EA42-9435F6528F81}"/>
              </a:ext>
            </a:extLst>
          </p:cNvPr>
          <p:cNvCxnSpPr>
            <a:cxnSpLocks/>
          </p:cNvCxnSpPr>
          <p:nvPr/>
        </p:nvCxnSpPr>
        <p:spPr>
          <a:xfrm>
            <a:off x="7285566" y="2521128"/>
            <a:ext cx="997988" cy="9179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8A8CC8C-F6E5-A291-EC5F-BAE7B27F109C}"/>
              </a:ext>
            </a:extLst>
          </p:cNvPr>
          <p:cNvSpPr txBox="1"/>
          <p:nvPr/>
        </p:nvSpPr>
        <p:spPr>
          <a:xfrm>
            <a:off x="5451633" y="634524"/>
            <a:ext cx="5607767" cy="56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⑤カーソルが「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+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」になったら、四角形の部分をドラッグします。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⑥領域が切り取られます。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312A2D09-7678-F4C7-F7B1-7506ADCC7E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2162" t="4583" r="41797" b="8472"/>
          <a:stretch/>
        </p:blipFill>
        <p:spPr>
          <a:xfrm>
            <a:off x="5558503" y="4227954"/>
            <a:ext cx="2367301" cy="24057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CD018C8-6403-175B-3F06-0CA17CBDADBE}"/>
              </a:ext>
            </a:extLst>
          </p:cNvPr>
          <p:cNvSpPr txBox="1"/>
          <p:nvPr/>
        </p:nvSpPr>
        <p:spPr>
          <a:xfrm>
            <a:off x="7983872" y="4145210"/>
            <a:ext cx="4043189" cy="56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⑦「ファイル」から「名前を付けて保存」を選択して、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任意の場所に保存します。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554963A-F47F-2BE5-64C0-FA5C2C85DD17}"/>
              </a:ext>
            </a:extLst>
          </p:cNvPr>
          <p:cNvSpPr txBox="1"/>
          <p:nvPr/>
        </p:nvSpPr>
        <p:spPr>
          <a:xfrm>
            <a:off x="6283041" y="1851613"/>
            <a:ext cx="661063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❺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948B5DC-B121-051A-2A89-BA0BDF5E35C3}"/>
              </a:ext>
            </a:extLst>
          </p:cNvPr>
          <p:cNvSpPr txBox="1"/>
          <p:nvPr/>
        </p:nvSpPr>
        <p:spPr>
          <a:xfrm>
            <a:off x="5481385" y="4180787"/>
            <a:ext cx="661063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❻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1FD38E96-A80E-0CD4-D736-B9B9DC9ACAC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2188" t="4729" r="51328" b="77146"/>
          <a:stretch/>
        </p:blipFill>
        <p:spPr>
          <a:xfrm>
            <a:off x="8067746" y="4780677"/>
            <a:ext cx="3419404" cy="18530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F8BFC75-06B4-B467-075A-AA899CCC583B}"/>
              </a:ext>
            </a:extLst>
          </p:cNvPr>
          <p:cNvSpPr/>
          <p:nvPr/>
        </p:nvSpPr>
        <p:spPr>
          <a:xfrm>
            <a:off x="8074126" y="5513444"/>
            <a:ext cx="1630787" cy="2371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4BEF9E3C-FF1B-CB91-DF25-73FB7092E4CE}"/>
              </a:ext>
            </a:extLst>
          </p:cNvPr>
          <p:cNvSpPr/>
          <p:nvPr/>
        </p:nvSpPr>
        <p:spPr>
          <a:xfrm>
            <a:off x="8074096" y="5048371"/>
            <a:ext cx="520630" cy="1888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4F7939A-3066-076D-525E-436018D86467}"/>
              </a:ext>
            </a:extLst>
          </p:cNvPr>
          <p:cNvSpPr txBox="1"/>
          <p:nvPr/>
        </p:nvSpPr>
        <p:spPr>
          <a:xfrm>
            <a:off x="8875875" y="4503954"/>
            <a:ext cx="661063" cy="73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❼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B6B6A952-B203-D96F-447F-8BFAB5F868B7}"/>
              </a:ext>
            </a:extLst>
          </p:cNvPr>
          <p:cNvCxnSpPr>
            <a:cxnSpLocks/>
          </p:cNvCxnSpPr>
          <p:nvPr/>
        </p:nvCxnSpPr>
        <p:spPr>
          <a:xfrm>
            <a:off x="6910778" y="2192020"/>
            <a:ext cx="248351" cy="2284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05554E1-14F5-37EA-3623-B1BF913FEA69}"/>
              </a:ext>
            </a:extLst>
          </p:cNvPr>
          <p:cNvSpPr txBox="1"/>
          <p:nvPr/>
        </p:nvSpPr>
        <p:spPr>
          <a:xfrm>
            <a:off x="8012906" y="6086746"/>
            <a:ext cx="3882839" cy="449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1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対応するファイル形式は「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</a:t>
            </a:r>
            <a:r>
              <a:rPr lang="en-US" altLang="ja-JP" sz="11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png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」「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.jpg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」または 「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.gif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」です。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</a:p>
          <a:p>
            <a:pPr>
              <a:lnSpc>
                <a:spcPts val="1500"/>
              </a:lnSpc>
            </a:pP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画像容量は４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MB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未満です。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802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7674D5E-55F5-3615-902C-3FF19BAD9C28}"/>
              </a:ext>
            </a:extLst>
          </p:cNvPr>
          <p:cNvSpPr txBox="1"/>
          <p:nvPr/>
        </p:nvSpPr>
        <p:spPr>
          <a:xfrm>
            <a:off x="207817" y="63500"/>
            <a:ext cx="4392463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</a:t>
            </a: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の変更方法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23125E-45FB-E937-BC2D-E47D0AD626DF}"/>
              </a:ext>
            </a:extLst>
          </p:cNvPr>
          <p:cNvSpPr txBox="1"/>
          <p:nvPr/>
        </p:nvSpPr>
        <p:spPr>
          <a:xfrm>
            <a:off x="207817" y="631645"/>
            <a:ext cx="6554933" cy="56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①大学のアカウントで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にサインインして、右上の丸いアイコンを選択します。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②開いたアカウント画面の丸いアイコンを選択します。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7E3A52-9E3D-34EE-35BE-00B7DA60F980}"/>
              </a:ext>
            </a:extLst>
          </p:cNvPr>
          <p:cNvSpPr txBox="1"/>
          <p:nvPr/>
        </p:nvSpPr>
        <p:spPr>
          <a:xfrm>
            <a:off x="4404315" y="202068"/>
            <a:ext cx="5559817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（変更は </a:t>
            </a:r>
            <a:r>
              <a: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Microsoft 365 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内のすべてのプロフィール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画像に適用されます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" name="図 8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9DCBFD96-7A77-D2B6-7E46-4EA976E2D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1" y="1249520"/>
            <a:ext cx="3149084" cy="286010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B519B01-F2B9-D533-C908-D2DDDE3047F3}"/>
              </a:ext>
            </a:extLst>
          </p:cNvPr>
          <p:cNvSpPr/>
          <p:nvPr/>
        </p:nvSpPr>
        <p:spPr>
          <a:xfrm>
            <a:off x="2109055" y="1258129"/>
            <a:ext cx="334108" cy="3230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DE530D-264A-C8AF-128A-6D6C298A1FB8}"/>
              </a:ext>
            </a:extLst>
          </p:cNvPr>
          <p:cNvSpPr txBox="1"/>
          <p:nvPr/>
        </p:nvSpPr>
        <p:spPr>
          <a:xfrm>
            <a:off x="1554517" y="952196"/>
            <a:ext cx="661063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❶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801C7B5-D805-DED3-1A96-0B401714711B}"/>
              </a:ext>
            </a:extLst>
          </p:cNvPr>
          <p:cNvSpPr txBox="1"/>
          <p:nvPr/>
        </p:nvSpPr>
        <p:spPr>
          <a:xfrm>
            <a:off x="636067" y="1431319"/>
            <a:ext cx="661063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❷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B4454D3-54D8-E60C-5070-A11EB94C2D02}"/>
              </a:ext>
            </a:extLst>
          </p:cNvPr>
          <p:cNvSpPr/>
          <p:nvPr/>
        </p:nvSpPr>
        <p:spPr>
          <a:xfrm>
            <a:off x="1168400" y="1969071"/>
            <a:ext cx="482600" cy="4502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EBD40A9-DC74-76C3-01C7-3B8D96454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248" y="1675949"/>
            <a:ext cx="3272909" cy="2606298"/>
          </a:xfrm>
          <a:prstGeom prst="rect">
            <a:avLst/>
          </a:prstGeom>
        </p:spPr>
      </p:pic>
      <p:pic>
        <p:nvPicPr>
          <p:cNvPr id="18" name="図 1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C220E66-35AD-6F28-0938-D3B2287BE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25" y="4742188"/>
            <a:ext cx="2741650" cy="1907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 descr="グラフィカル ユーザー インターフェイス, アプリケーション, Teams">
            <a:extLst>
              <a:ext uri="{FF2B5EF4-FFF2-40B4-BE49-F238E27FC236}">
                <a16:creationId xmlns:a16="http://schemas.microsoft.com/office/drawing/2014/main" id="{E182A4BA-760B-87A2-6B74-F8F304427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07" y="1675949"/>
            <a:ext cx="3281817" cy="2606298"/>
          </a:xfrm>
          <a:prstGeom prst="rect">
            <a:avLst/>
          </a:prstGeom>
        </p:spPr>
      </p:pic>
      <p:pic>
        <p:nvPicPr>
          <p:cNvPr id="22" name="図 21" descr="グラフィカル ユーザー インターフェイス, テキスト, アプリケーション">
            <a:extLst>
              <a:ext uri="{FF2B5EF4-FFF2-40B4-BE49-F238E27FC236}">
                <a16:creationId xmlns:a16="http://schemas.microsoft.com/office/drawing/2014/main" id="{54E8907D-B86A-BF2F-50B7-5E0304FD1F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" b="-1"/>
          <a:stretch/>
        </p:blipFill>
        <p:spPr>
          <a:xfrm>
            <a:off x="7920606" y="4742187"/>
            <a:ext cx="3281817" cy="1880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A68ADD5-2E81-6420-4290-7C0D48BDF9ED}"/>
              </a:ext>
            </a:extLst>
          </p:cNvPr>
          <p:cNvSpPr txBox="1"/>
          <p:nvPr/>
        </p:nvSpPr>
        <p:spPr>
          <a:xfrm>
            <a:off x="3867574" y="1328091"/>
            <a:ext cx="2992584" cy="310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③［アップロード］を選択します。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0DB24D8-E630-DA86-A239-2AA7DF149956}"/>
              </a:ext>
            </a:extLst>
          </p:cNvPr>
          <p:cNvSpPr txBox="1"/>
          <p:nvPr/>
        </p:nvSpPr>
        <p:spPr>
          <a:xfrm>
            <a:off x="3867574" y="4368845"/>
            <a:ext cx="3857626" cy="310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④保存した画像を指定して［開く］を選択します。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1DD9469-99D0-7611-B940-4903266E4F97}"/>
              </a:ext>
            </a:extLst>
          </p:cNvPr>
          <p:cNvSpPr txBox="1"/>
          <p:nvPr/>
        </p:nvSpPr>
        <p:spPr>
          <a:xfrm>
            <a:off x="7824207" y="1328091"/>
            <a:ext cx="3857626" cy="310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⑤画像の変更を確認して［保存］を選択します。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48F3496-6385-BC33-BA5B-8A8EC46E7176}"/>
              </a:ext>
            </a:extLst>
          </p:cNvPr>
          <p:cNvSpPr txBox="1"/>
          <p:nvPr/>
        </p:nvSpPr>
        <p:spPr>
          <a:xfrm>
            <a:off x="7824207" y="4368845"/>
            <a:ext cx="3418990" cy="310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⑥プロフィール画像が変更されました。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7052101-F3D9-A4F6-8E65-AADFBE779ED8}"/>
              </a:ext>
            </a:extLst>
          </p:cNvPr>
          <p:cNvSpPr txBox="1"/>
          <p:nvPr/>
        </p:nvSpPr>
        <p:spPr>
          <a:xfrm>
            <a:off x="7466080" y="6199938"/>
            <a:ext cx="4440169" cy="449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1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スレッドなどに表示されるプロフィール画像が反映されない場合は、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一度サインアウトして再度サインインしてください。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7553ED4-CAC0-2F7D-3378-56996D50D9D9}"/>
              </a:ext>
            </a:extLst>
          </p:cNvPr>
          <p:cNvSpPr txBox="1"/>
          <p:nvPr/>
        </p:nvSpPr>
        <p:spPr>
          <a:xfrm>
            <a:off x="4546143" y="2773844"/>
            <a:ext cx="661063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❸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A596F06-8E9A-ABE6-4825-20168828CC2A}"/>
              </a:ext>
            </a:extLst>
          </p:cNvPr>
          <p:cNvSpPr/>
          <p:nvPr/>
        </p:nvSpPr>
        <p:spPr>
          <a:xfrm>
            <a:off x="5037962" y="3333847"/>
            <a:ext cx="600837" cy="1881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9E80F22-12C5-1416-86DB-F53298A31F22}"/>
              </a:ext>
            </a:extLst>
          </p:cNvPr>
          <p:cNvSpPr txBox="1"/>
          <p:nvPr/>
        </p:nvSpPr>
        <p:spPr>
          <a:xfrm>
            <a:off x="5320909" y="5793082"/>
            <a:ext cx="661063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❹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5BD23EE1-699E-084D-BA6E-4B9C31D64FF4}"/>
              </a:ext>
            </a:extLst>
          </p:cNvPr>
          <p:cNvSpPr/>
          <p:nvPr/>
        </p:nvSpPr>
        <p:spPr>
          <a:xfrm>
            <a:off x="5755482" y="6419850"/>
            <a:ext cx="483393" cy="2092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4A3E9F5-0092-4687-63ED-65098D80B17B}"/>
              </a:ext>
            </a:extLst>
          </p:cNvPr>
          <p:cNvSpPr txBox="1"/>
          <p:nvPr/>
        </p:nvSpPr>
        <p:spPr>
          <a:xfrm>
            <a:off x="9554854" y="3244066"/>
            <a:ext cx="661063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❺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B7C46F9-21F1-946D-96D8-BF4C0E16BE27}"/>
              </a:ext>
            </a:extLst>
          </p:cNvPr>
          <p:cNvSpPr/>
          <p:nvPr/>
        </p:nvSpPr>
        <p:spPr>
          <a:xfrm>
            <a:off x="10039350" y="3829951"/>
            <a:ext cx="609600" cy="270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63C9ABF-6BA8-C15C-AD3F-F7A426948D05}"/>
              </a:ext>
            </a:extLst>
          </p:cNvPr>
          <p:cNvSpPr/>
          <p:nvPr/>
        </p:nvSpPr>
        <p:spPr>
          <a:xfrm>
            <a:off x="8953500" y="4746060"/>
            <a:ext cx="559593" cy="5379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44DC369A-FACD-4827-A8FF-92F89E8D722A}"/>
              </a:ext>
            </a:extLst>
          </p:cNvPr>
          <p:cNvSpPr txBox="1"/>
          <p:nvPr/>
        </p:nvSpPr>
        <p:spPr>
          <a:xfrm>
            <a:off x="8426186" y="4745601"/>
            <a:ext cx="661063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❻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CAED755-06AE-F4B1-DD28-A633789D86B1}"/>
              </a:ext>
            </a:extLst>
          </p:cNvPr>
          <p:cNvSpPr txBox="1"/>
          <p:nvPr/>
        </p:nvSpPr>
        <p:spPr>
          <a:xfrm>
            <a:off x="2814965" y="5793082"/>
            <a:ext cx="2505944" cy="449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1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正方形の画像はアップロードすると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自動的に円形になります。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620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C39C6-69F0-F722-8517-44E97B748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7BE5103-8FE5-2B4B-87FA-D233EAD432CB}"/>
              </a:ext>
            </a:extLst>
          </p:cNvPr>
          <p:cNvSpPr/>
          <p:nvPr/>
        </p:nvSpPr>
        <p:spPr>
          <a:xfrm>
            <a:off x="3088534" y="1130215"/>
            <a:ext cx="5384906" cy="5384906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A18901-8074-CE74-20A7-FC50ED23A11F}"/>
              </a:ext>
            </a:extLst>
          </p:cNvPr>
          <p:cNvSpPr txBox="1"/>
          <p:nvPr/>
        </p:nvSpPr>
        <p:spPr>
          <a:xfrm>
            <a:off x="3215335" y="2399377"/>
            <a:ext cx="5131303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kumimoji="1" lang="ja-JP" altLang="en-US" sz="16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大東</a:t>
            </a:r>
            <a:endParaRPr kumimoji="1" lang="en-US" altLang="ja-JP" sz="16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BB6DD9-BCC6-BBEE-7E5F-313EB16187C1}"/>
              </a:ext>
            </a:extLst>
          </p:cNvPr>
          <p:cNvSpPr txBox="1"/>
          <p:nvPr/>
        </p:nvSpPr>
        <p:spPr>
          <a:xfrm>
            <a:off x="207817" y="63500"/>
            <a:ext cx="6485214" cy="82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プロフィール画像テンプレート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文字のフォント・大きさ・位置、背景色は必要に応じて自由に変更してください。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5235A7-17E7-B6BD-449E-E13175AE20AF}"/>
              </a:ext>
            </a:extLst>
          </p:cNvPr>
          <p:cNvSpPr txBox="1"/>
          <p:nvPr/>
        </p:nvSpPr>
        <p:spPr>
          <a:xfrm>
            <a:off x="207818" y="1202168"/>
            <a:ext cx="2105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姓：</a:t>
            </a:r>
            <a:r>
              <a:rPr kumimoji="1"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en-US" altLang="ja-JP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76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77F05-1EF4-E5B1-23BA-392718756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D714DB01-D247-EB1E-56E0-950541CC8268}"/>
              </a:ext>
            </a:extLst>
          </p:cNvPr>
          <p:cNvSpPr/>
          <p:nvPr/>
        </p:nvSpPr>
        <p:spPr>
          <a:xfrm>
            <a:off x="3088534" y="1130215"/>
            <a:ext cx="5384906" cy="53849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27BA672-0F49-EA01-C381-3E9BE5F93277}"/>
              </a:ext>
            </a:extLst>
          </p:cNvPr>
          <p:cNvSpPr/>
          <p:nvPr/>
        </p:nvSpPr>
        <p:spPr>
          <a:xfrm>
            <a:off x="3088534" y="1130215"/>
            <a:ext cx="5384906" cy="5384906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B8D01D0-3055-4928-A648-05B2111834A5}"/>
              </a:ext>
            </a:extLst>
          </p:cNvPr>
          <p:cNvSpPr txBox="1"/>
          <p:nvPr/>
        </p:nvSpPr>
        <p:spPr>
          <a:xfrm>
            <a:off x="3215336" y="2744733"/>
            <a:ext cx="5131303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kumimoji="1" lang="ja-JP" altLang="en-US" sz="1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東松山</a:t>
            </a:r>
            <a:endParaRPr kumimoji="1" lang="en-US" altLang="ja-JP" sz="12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2098E3F-4845-389D-7380-9057EEE52B4A}"/>
              </a:ext>
            </a:extLst>
          </p:cNvPr>
          <p:cNvSpPr txBox="1"/>
          <p:nvPr/>
        </p:nvSpPr>
        <p:spPr>
          <a:xfrm>
            <a:off x="207818" y="1202168"/>
            <a:ext cx="2105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姓：</a:t>
            </a:r>
            <a:r>
              <a:rPr kumimoji="1"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en-US" altLang="ja-JP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2BAF3E8-9A02-5CD5-3315-8DABE3575D1C}"/>
              </a:ext>
            </a:extLst>
          </p:cNvPr>
          <p:cNvSpPr txBox="1"/>
          <p:nvPr/>
        </p:nvSpPr>
        <p:spPr>
          <a:xfrm>
            <a:off x="207817" y="63500"/>
            <a:ext cx="6485214" cy="82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プロフィール画像テンプレート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文字のフォント・大きさ・位置、背景色は必要に応じて自由に変更してください。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274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88E40-ACDD-18EC-B7D4-A48B8BB1B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9488013-6775-9B19-2D69-DC1E5EBB977C}"/>
              </a:ext>
            </a:extLst>
          </p:cNvPr>
          <p:cNvSpPr/>
          <p:nvPr/>
        </p:nvSpPr>
        <p:spPr>
          <a:xfrm>
            <a:off x="3088534" y="1130215"/>
            <a:ext cx="5384906" cy="5384906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0B30C3-6666-1422-E0D2-5E22DC5B7221}"/>
              </a:ext>
            </a:extLst>
          </p:cNvPr>
          <p:cNvSpPr txBox="1"/>
          <p:nvPr/>
        </p:nvSpPr>
        <p:spPr>
          <a:xfrm>
            <a:off x="3215335" y="2037005"/>
            <a:ext cx="5131303" cy="329833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ts val="25000"/>
              </a:lnSpc>
            </a:pPr>
            <a:r>
              <a:rPr lang="ja-JP" altLang="en-US" sz="2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</a:t>
            </a:r>
            <a:endParaRPr kumimoji="1" lang="en-US" altLang="ja-JP" sz="22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CEBD904-FFA9-0F7B-536D-587F59E7DB41}"/>
              </a:ext>
            </a:extLst>
          </p:cNvPr>
          <p:cNvSpPr txBox="1"/>
          <p:nvPr/>
        </p:nvSpPr>
        <p:spPr>
          <a:xfrm>
            <a:off x="207818" y="1202168"/>
            <a:ext cx="2105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姓：</a:t>
            </a:r>
            <a:r>
              <a:rPr kumimoji="1"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en-US" altLang="ja-JP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1CEAF3-E57D-5FF7-9B05-1FA6E2025118}"/>
              </a:ext>
            </a:extLst>
          </p:cNvPr>
          <p:cNvSpPr txBox="1"/>
          <p:nvPr/>
        </p:nvSpPr>
        <p:spPr>
          <a:xfrm>
            <a:off x="207817" y="63500"/>
            <a:ext cx="6485214" cy="82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プロフィール画像テンプレート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文字のフォント・大きさ・位置、背景色は必要に応じて自由に変更してください。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919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9343FD7-C069-CD98-3544-8FC47296832D}"/>
              </a:ext>
            </a:extLst>
          </p:cNvPr>
          <p:cNvSpPr/>
          <p:nvPr/>
        </p:nvSpPr>
        <p:spPr>
          <a:xfrm>
            <a:off x="3088534" y="1130215"/>
            <a:ext cx="5384906" cy="5384906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DFFF73-1018-1647-1E15-E62F1C712977}"/>
              </a:ext>
            </a:extLst>
          </p:cNvPr>
          <p:cNvSpPr txBox="1"/>
          <p:nvPr/>
        </p:nvSpPr>
        <p:spPr>
          <a:xfrm>
            <a:off x="3213356" y="1760696"/>
            <a:ext cx="5131303" cy="39395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ja-JP" altLang="en-US" sz="12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</a:t>
            </a:r>
            <a:r>
              <a:rPr kumimoji="1" lang="ja-JP" altLang="en-US" sz="12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</a:t>
            </a:r>
            <a:endParaRPr kumimoji="1" lang="en-US" altLang="ja-JP" sz="125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2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太郎</a:t>
            </a:r>
            <a:endParaRPr kumimoji="1" lang="en-US" altLang="ja-JP" sz="125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DF3BAC6-0723-CA68-3BBF-1E4FE18A4F31}"/>
              </a:ext>
            </a:extLst>
          </p:cNvPr>
          <p:cNvSpPr txBox="1"/>
          <p:nvPr/>
        </p:nvSpPr>
        <p:spPr>
          <a:xfrm>
            <a:off x="207818" y="1202168"/>
            <a:ext cx="210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姓：２文字</a:t>
            </a:r>
            <a:endParaRPr kumimoji="1" lang="en-US" altLang="ja-JP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名：２文字</a:t>
            </a:r>
            <a:endParaRPr kumimoji="1" lang="ja-JP" altLang="en-US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BAACAB-2C80-4CC9-23DC-A9FC8DC6A1EC}"/>
              </a:ext>
            </a:extLst>
          </p:cNvPr>
          <p:cNvSpPr txBox="1"/>
          <p:nvPr/>
        </p:nvSpPr>
        <p:spPr>
          <a:xfrm>
            <a:off x="207817" y="63500"/>
            <a:ext cx="6485214" cy="82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プロフィール画像テンプレート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文字のフォント・大きさ・位置、背景色は必要に応じて自由に変更してください。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384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AD3F9-0B2E-C4B4-507D-791332112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EBCD43F-98D2-9896-684F-13F3EEE4404D}"/>
              </a:ext>
            </a:extLst>
          </p:cNvPr>
          <p:cNvSpPr/>
          <p:nvPr/>
        </p:nvSpPr>
        <p:spPr>
          <a:xfrm>
            <a:off x="3088534" y="1130215"/>
            <a:ext cx="5384906" cy="5384906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3D3028-073B-6DDD-CEF3-E44FA0A85643}"/>
              </a:ext>
            </a:extLst>
          </p:cNvPr>
          <p:cNvSpPr txBox="1"/>
          <p:nvPr/>
        </p:nvSpPr>
        <p:spPr>
          <a:xfrm>
            <a:off x="3215336" y="1886475"/>
            <a:ext cx="5131303" cy="35548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大東</a:t>
            </a:r>
            <a:endParaRPr kumimoji="1" lang="en-US" altLang="ja-JP" sz="125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智恵美</a:t>
            </a:r>
            <a:endParaRPr kumimoji="1" lang="en-US" altLang="ja-JP" sz="10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BB87DF0-7A24-8B41-FAFC-71F933B125DD}"/>
              </a:ext>
            </a:extLst>
          </p:cNvPr>
          <p:cNvSpPr txBox="1"/>
          <p:nvPr/>
        </p:nvSpPr>
        <p:spPr>
          <a:xfrm>
            <a:off x="207818" y="1202168"/>
            <a:ext cx="210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姓：２文字</a:t>
            </a:r>
            <a:endParaRPr kumimoji="1" lang="en-US" altLang="ja-JP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名：</a:t>
            </a:r>
            <a:r>
              <a:rPr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ja-JP" altLang="en-US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05E1683-954A-1653-2A52-D28DAEF4595B}"/>
              </a:ext>
            </a:extLst>
          </p:cNvPr>
          <p:cNvSpPr txBox="1"/>
          <p:nvPr/>
        </p:nvSpPr>
        <p:spPr>
          <a:xfrm>
            <a:off x="207817" y="63500"/>
            <a:ext cx="6485214" cy="82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プロフィール画像テンプレート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文字のフォント・大きさ・位置、背景色は必要に応じて自由に変更してください。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4235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C3292-E104-D95B-4E65-064A2ECEE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31B48C6-9DC5-106B-2A1A-2D8BED2E2CA9}"/>
              </a:ext>
            </a:extLst>
          </p:cNvPr>
          <p:cNvSpPr/>
          <p:nvPr/>
        </p:nvSpPr>
        <p:spPr>
          <a:xfrm>
            <a:off x="3088534" y="1130215"/>
            <a:ext cx="5384906" cy="5384906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32DCB3-411D-6AAD-F945-A8E5C807AB70}"/>
              </a:ext>
            </a:extLst>
          </p:cNvPr>
          <p:cNvSpPr txBox="1"/>
          <p:nvPr/>
        </p:nvSpPr>
        <p:spPr>
          <a:xfrm>
            <a:off x="3215335" y="2053918"/>
            <a:ext cx="5131303" cy="35548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東松山</a:t>
            </a:r>
            <a:r>
              <a:rPr kumimoji="1" lang="ja-JP" altLang="en-US" sz="12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太郎</a:t>
            </a:r>
            <a:endParaRPr kumimoji="1" lang="en-US" altLang="ja-JP" sz="125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5D681D0-A253-8608-8237-36294BBB0615}"/>
              </a:ext>
            </a:extLst>
          </p:cNvPr>
          <p:cNvSpPr txBox="1"/>
          <p:nvPr/>
        </p:nvSpPr>
        <p:spPr>
          <a:xfrm>
            <a:off x="207818" y="1202168"/>
            <a:ext cx="210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姓：</a:t>
            </a:r>
            <a:r>
              <a:rPr kumimoji="1"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en-US" altLang="ja-JP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名：</a:t>
            </a:r>
            <a:r>
              <a:rPr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ja-JP" altLang="en-US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F8EC0E-9636-6EC0-9D33-A033BBA0D13C}"/>
              </a:ext>
            </a:extLst>
          </p:cNvPr>
          <p:cNvSpPr txBox="1"/>
          <p:nvPr/>
        </p:nvSpPr>
        <p:spPr>
          <a:xfrm>
            <a:off x="207817" y="63500"/>
            <a:ext cx="6485214" cy="82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プロフィール画像テンプレート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文字のフォント・大きさ・位置、背景色は必要に応じて自由に変更してください。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3752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8D8004E6CB7A04FACB6C5CED5A7F829" ma:contentTypeVersion="11" ma:contentTypeDescription="新しいドキュメントを作成します。" ma:contentTypeScope="" ma:versionID="2d084518033684bc648bd73658e7b082">
  <xsd:schema xmlns:xsd="http://www.w3.org/2001/XMLSchema" xmlns:xs="http://www.w3.org/2001/XMLSchema" xmlns:p="http://schemas.microsoft.com/office/2006/metadata/properties" xmlns:ns2="06a0db17-150c-478c-9169-c7be547b3a9b" xmlns:ns3="a896c1a9-c71b-46ed-a219-4b0ae9043b95" targetNamespace="http://schemas.microsoft.com/office/2006/metadata/properties" ma:root="true" ma:fieldsID="df593fc93f6828de4612275a55f88eee" ns2:_="" ns3:_="">
    <xsd:import namespace="06a0db17-150c-478c-9169-c7be547b3a9b"/>
    <xsd:import namespace="a896c1a9-c71b-46ed-a219-4b0ae9043b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0db17-150c-478c-9169-c7be547b3a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7ca6dae1-7d41-4931-9051-f8af6f7294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6c1a9-c71b-46ed-a219-4b0ae9043b9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db2170c-2426-4025-809a-dffc04c37234}" ma:internalName="TaxCatchAll" ma:showField="CatchAllData" ma:web="a896c1a9-c71b-46ed-a219-4b0ae9043b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96c1a9-c71b-46ed-a219-4b0ae9043b95" xsi:nil="true"/>
    <lcf76f155ced4ddcb4097134ff3c332f xmlns="06a0db17-150c-478c-9169-c7be547b3a9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177949F-F420-4290-BF05-BF8CFFCAB419}"/>
</file>

<file path=customXml/itemProps2.xml><?xml version="1.0" encoding="utf-8"?>
<ds:datastoreItem xmlns:ds="http://schemas.openxmlformats.org/officeDocument/2006/customXml" ds:itemID="{C6B7BDE1-DC56-4316-A2D6-CFBE27CD8FFE}"/>
</file>

<file path=customXml/itemProps3.xml><?xml version="1.0" encoding="utf-8"?>
<ds:datastoreItem xmlns:ds="http://schemas.openxmlformats.org/officeDocument/2006/customXml" ds:itemID="{7A8F9A98-D9F9-4DC2-BC6A-54CBEE2885DA}"/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719</Words>
  <Application>Microsoft Office PowerPoint</Application>
  <PresentationFormat>ワイド画面</PresentationFormat>
  <Paragraphs>101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BIZ UDPゴシック</vt:lpstr>
      <vt:lpstr>游ゴシック</vt:lpstr>
      <vt:lpstr>游ゴシック Light</vt:lpstr>
      <vt:lpstr>Arial</vt:lpstr>
      <vt:lpstr>Office テーマ</vt:lpstr>
      <vt:lpstr>Teams プロフィール画像作成用テンプレート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t103000</dc:creator>
  <cp:lastModifiedBy>t103000</cp:lastModifiedBy>
  <cp:revision>48</cp:revision>
  <dcterms:created xsi:type="dcterms:W3CDTF">2024-12-24T05:08:50Z</dcterms:created>
  <dcterms:modified xsi:type="dcterms:W3CDTF">2025-01-07T06:00:11Z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0x01010028D8004E6CB7A04FACB6C5CED5A7F829</vt:lpwstr>
  </property>
</Properties>
</file>